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72"/>
  </p:notesMasterIdLst>
  <p:sldIdLst>
    <p:sldId id="256" r:id="rId2"/>
    <p:sldId id="258" r:id="rId3"/>
    <p:sldId id="259" r:id="rId4"/>
    <p:sldId id="261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7" r:id="rId15"/>
    <p:sldId id="308" r:id="rId16"/>
    <p:sldId id="305" r:id="rId17"/>
    <p:sldId id="306" r:id="rId18"/>
    <p:sldId id="309" r:id="rId19"/>
    <p:sldId id="311" r:id="rId20"/>
    <p:sldId id="310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3" r:id="rId52"/>
    <p:sldId id="362" r:id="rId53"/>
    <p:sldId id="342" r:id="rId54"/>
    <p:sldId id="345" r:id="rId55"/>
    <p:sldId id="344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61" r:id="rId70"/>
    <p:sldId id="278" r:id="rId71"/>
  </p:sldIdLst>
  <p:sldSz cx="9144000" cy="5143500" type="screen16x9"/>
  <p:notesSz cx="6858000" cy="9144000"/>
  <p:embeddedFontLst>
    <p:embeddedFont>
      <p:font typeface="공체 Light" pitchFamily="2" charset="-127"/>
      <p:regular r:id="rId73"/>
    </p:embeddedFont>
    <p:embeddedFont>
      <p:font typeface="Arvo" panose="02000000000000000000" pitchFamily="2" charset="0"/>
      <p:regular r:id="rId74"/>
      <p:bold r:id="rId75"/>
      <p:italic r:id="rId76"/>
      <p:boldItalic r:id="rId77"/>
    </p:embeddedFont>
    <p:embeddedFont>
      <p:font typeface="Gong Gothic Light" pitchFamily="2" charset="-127"/>
      <p:regular r:id="rId78"/>
    </p:embeddedFont>
    <p:embeddedFont>
      <p:font typeface="Gong Gothic Medium" pitchFamily="2" charset="-127"/>
      <p:regular r:id="rId79"/>
    </p:embeddedFont>
    <p:embeddedFont>
      <p:font typeface="GONG GOTHIC OTF LIGHT" pitchFamily="2" charset="-127"/>
      <p:regular r:id="rId80"/>
    </p:embeddedFont>
    <p:embeddedFont>
      <p:font typeface="GONG GOTHIC OTF LIGHT" pitchFamily="2" charset="-127"/>
      <p:regular r:id="rId80"/>
    </p:embeddedFont>
    <p:embeddedFont>
      <p:font typeface="GONG GOTHIC OTF MEDIUM" pitchFamily="2" charset="-127"/>
      <p:regular r:id="rId81"/>
    </p:embeddedFont>
    <p:embeddedFont>
      <p:font typeface="Nanum DaHaengCe" panose="02000503000000000000" pitchFamily="2" charset="-127"/>
      <p:regular r:id="rId82"/>
    </p:embeddedFont>
    <p:embeddedFont>
      <p:font typeface="Roboto Black" panose="02000000000000000000" pitchFamily="2" charset="0"/>
      <p:bold r:id="rId83"/>
    </p:embeddedFont>
    <p:embeddedFont>
      <p:font typeface="Roboto Condensed" panose="02000000000000000000" pitchFamily="2" charset="0"/>
      <p:regular r:id="rId84"/>
      <p:bold r:id="rId85"/>
      <p:italic r:id="rId86"/>
      <p:boldItalic r:id="rId87"/>
    </p:embeddedFont>
    <p:embeddedFont>
      <p:font typeface="Roboto Condensed Light" panose="02000000000000000000" pitchFamily="2" charset="0"/>
      <p:regular r:id="rId88"/>
      <p:bold r:id="rId89"/>
      <p:italic r:id="rId90"/>
      <p:boldItalic r:id="rId91"/>
    </p:embeddedFont>
    <p:embeddedFont>
      <p:font typeface="Roboto Medium" panose="02000000000000000000" pitchFamily="2" charset="0"/>
      <p:regular r:id="rId92"/>
    </p:embeddedFont>
    <p:embeddedFont>
      <p:font typeface="Tsukushi A Round Gothic Regular" panose="02020400000000000000" pitchFamily="18" charset="-128"/>
      <p:regular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2A4"/>
    <a:srgbClr val="0070C0"/>
    <a:srgbClr val="00AA6B"/>
    <a:srgbClr val="700A08"/>
    <a:srgbClr val="FA857D"/>
    <a:srgbClr val="698E66"/>
    <a:srgbClr val="1E2021"/>
    <a:srgbClr val="2081A5"/>
    <a:srgbClr val="0AB153"/>
    <a:srgbClr val="5BC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626"/>
  </p:normalViewPr>
  <p:slideViewPr>
    <p:cSldViewPr snapToGrid="0">
      <p:cViewPr varScale="1">
        <p:scale>
          <a:sx n="161" d="100"/>
          <a:sy n="161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704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723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581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417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03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807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688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835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414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97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977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505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099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143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852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827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42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0" y="-3"/>
            <a:ext cx="5502334" cy="670796"/>
            <a:chOff x="5575242" y="4472723"/>
            <a:chExt cx="5502334" cy="670796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5342725" cy="670796"/>
              <a:chOff x="-7065490" y="330075"/>
              <a:chExt cx="13532737" cy="1699509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-7065490" y="330083"/>
                <a:ext cx="11840146" cy="16995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5499367" cy="304564"/>
              <a:chOff x="-24239560" y="330075"/>
              <a:chExt cx="30688426" cy="1699575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24239560" y="330148"/>
                <a:ext cx="29024610" cy="16995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79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50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12" Type="http://schemas.openxmlformats.org/officeDocument/2006/relationships/image" Target="../media/image4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11" Type="http://schemas.openxmlformats.org/officeDocument/2006/relationships/image" Target="../media/image48.jpeg"/><Relationship Id="rId5" Type="http://schemas.openxmlformats.org/officeDocument/2006/relationships/image" Target="../media/image43.jpeg"/><Relationship Id="rId10" Type="http://schemas.openxmlformats.org/officeDocument/2006/relationships/image" Target="../media/image47.jpeg"/><Relationship Id="rId4" Type="http://schemas.openxmlformats.org/officeDocument/2006/relationships/image" Target="../media/image42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microsoft.com/office/2007/relationships/hdphoto" Target="../media/hdphoto5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niesmarketcap.com/" TargetMode="External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microsoft.com/office/2007/relationships/hdphoto" Target="../media/hdphoto13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microsoft.com/office/2007/relationships/hdphoto" Target="../media/hdphoto12.wdp"/><Relationship Id="rId5" Type="http://schemas.openxmlformats.org/officeDocument/2006/relationships/image" Target="../media/image109.png"/><Relationship Id="rId10" Type="http://schemas.microsoft.com/office/2007/relationships/hdphoto" Target="../media/hdphoto11.wdp"/><Relationship Id="rId4" Type="http://schemas.microsoft.com/office/2007/relationships/hdphoto" Target="../media/hdphoto7.wdp"/><Relationship Id="rId9" Type="http://schemas.microsoft.com/office/2007/relationships/hdphoto" Target="../media/hdphoto10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522841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공체 Light" panose="00000300000000000000" pitchFamily="2" charset="-127"/>
                <a:ea typeface="공체 Light" panose="00000300000000000000" pitchFamily="2" charset="-127"/>
                <a:cs typeface="Fira Sans Extra Condensed SemiBold"/>
                <a:sym typeface="Fira Sans Extra Condensed SemiBold"/>
              </a:rPr>
              <a:t>학부모</a:t>
            </a:r>
            <a:r>
              <a:rPr lang="ko-KR" altLang="en-US" sz="4800" b="1" dirty="0">
                <a:latin typeface="공체 Light" panose="00000300000000000000" pitchFamily="2" charset="-127"/>
                <a:ea typeface="공체 Light" panose="00000300000000000000" pitchFamily="2" charset="-127"/>
                <a:cs typeface="Fira Sans Extra Condensed SemiBold"/>
                <a:sym typeface="Fira Sans Extra Condensed SemiBold"/>
              </a:rPr>
              <a:t>를</a:t>
            </a:r>
            <a:r>
              <a:rPr lang="ko-KR" altLang="en-US" b="1" dirty="0">
                <a:latin typeface="공체 Light" panose="00000300000000000000" pitchFamily="2" charset="-127"/>
                <a:ea typeface="공체 Light" panose="00000300000000000000" pitchFamily="2" charset="-127"/>
                <a:cs typeface="Fira Sans Extra Condensed SemiBold"/>
                <a:sym typeface="Fira Sans Extra Condensed SemiBold"/>
              </a:rPr>
              <a:t> 위한 </a:t>
            </a:r>
            <a:br>
              <a:rPr lang="ko-KR" altLang="en-US" b="1" dirty="0">
                <a:latin typeface="공체 Light" panose="00000300000000000000" pitchFamily="2" charset="-127"/>
                <a:ea typeface="공체 Light" panose="00000300000000000000" pitchFamily="2" charset="-127"/>
                <a:cs typeface="Fira Sans Extra Condensed SemiBold"/>
                <a:sym typeface="Fira Sans Extra Condensed SemiBold"/>
              </a:rPr>
            </a:br>
            <a:r>
              <a:rPr lang="ko-KR" altLang="en-US" b="1" dirty="0">
                <a:latin typeface="공체 Light" panose="00000300000000000000" pitchFamily="2" charset="-127"/>
                <a:ea typeface="공체 Light" panose="00000300000000000000" pitchFamily="2" charset="-127"/>
                <a:cs typeface="Fira Sans Extra Condensed SemiBold"/>
                <a:sym typeface="Fira Sans Extra Condensed SemiBold"/>
              </a:rPr>
              <a:t>교양 코딩</a:t>
            </a:r>
            <a:endParaRPr lang="ko-KR" altLang="en-US" b="1" dirty="0">
              <a:solidFill>
                <a:srgbClr val="00002A"/>
              </a:solidFill>
              <a:highlight>
                <a:srgbClr val="FFFFFF"/>
              </a:highlight>
              <a:latin typeface="공체 Light" panose="00000300000000000000" pitchFamily="2" charset="-127"/>
              <a:ea typeface="공체 Light" panose="00000300000000000000" pitchFamily="2" charset="-127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165;p13">
            <a:extLst>
              <a:ext uri="{FF2B5EF4-FFF2-40B4-BE49-F238E27FC236}">
                <a16:creationId xmlns:a16="http://schemas.microsoft.com/office/drawing/2014/main" id="{A022BB33-42CF-E043-6DCE-8DC3366A4305}"/>
              </a:ext>
            </a:extLst>
          </p:cNvPr>
          <p:cNvSpPr txBox="1"/>
          <p:nvPr/>
        </p:nvSpPr>
        <p:spPr>
          <a:xfrm>
            <a:off x="5764049" y="4237866"/>
            <a:ext cx="3956394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Roboto"/>
                <a:sym typeface="Roboto"/>
              </a:rPr>
              <a:t>-</a:t>
            </a:r>
            <a:r>
              <a:rPr lang="ko-KR" altLang="en-US" sz="15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Roboto"/>
                <a:sym typeface="Roboto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Roboto"/>
                <a:sym typeface="Roboto"/>
              </a:rPr>
              <a:t>파이썬과</a:t>
            </a:r>
            <a:r>
              <a:rPr lang="ko-KR" altLang="en-US" sz="15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Roboto"/>
                <a:sym typeface="Roboto"/>
              </a:rPr>
              <a:t> 함께하는 교양 코딩</a:t>
            </a:r>
            <a:r>
              <a:rPr lang="en-US" altLang="ko-KR" sz="15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Roboto"/>
                <a:sym typeface="Roboto"/>
              </a:rPr>
              <a:t> -</a:t>
            </a:r>
            <a:r>
              <a:rPr lang="ko-KR" altLang="en-US" sz="15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Roboto"/>
                <a:sym typeface="Roboto"/>
              </a:rPr>
              <a:t> </a:t>
            </a:r>
            <a:endParaRPr sz="15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Roboto"/>
              <a:sym typeface="Roboto"/>
            </a:endParaRPr>
          </a:p>
        </p:txBody>
      </p:sp>
      <p:grpSp>
        <p:nvGrpSpPr>
          <p:cNvPr id="3" name="Google Shape;54;p13">
            <a:extLst>
              <a:ext uri="{FF2B5EF4-FFF2-40B4-BE49-F238E27FC236}">
                <a16:creationId xmlns:a16="http://schemas.microsoft.com/office/drawing/2014/main" id="{131E856A-1E14-5792-D6D5-3D0AE2FF2B75}"/>
              </a:ext>
            </a:extLst>
          </p:cNvPr>
          <p:cNvGrpSpPr/>
          <p:nvPr/>
        </p:nvGrpSpPr>
        <p:grpSpPr>
          <a:xfrm>
            <a:off x="5051580" y="1367687"/>
            <a:ext cx="3683177" cy="2596581"/>
            <a:chOff x="2523825" y="1354400"/>
            <a:chExt cx="4476450" cy="3155825"/>
          </a:xfrm>
        </p:grpSpPr>
        <p:sp>
          <p:nvSpPr>
            <p:cNvPr id="4" name="Google Shape;55;p13">
              <a:extLst>
                <a:ext uri="{FF2B5EF4-FFF2-40B4-BE49-F238E27FC236}">
                  <a16:creationId xmlns:a16="http://schemas.microsoft.com/office/drawing/2014/main" id="{BF375106-60E6-A46D-FFC5-D1E7C1DAF927}"/>
                </a:ext>
              </a:extLst>
            </p:cNvPr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6;p13">
              <a:extLst>
                <a:ext uri="{FF2B5EF4-FFF2-40B4-BE49-F238E27FC236}">
                  <a16:creationId xmlns:a16="http://schemas.microsoft.com/office/drawing/2014/main" id="{553F7F8D-3083-2945-2B6C-FC1631EEADBB}"/>
                </a:ext>
              </a:extLst>
            </p:cNvPr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;p13">
              <a:extLst>
                <a:ext uri="{FF2B5EF4-FFF2-40B4-BE49-F238E27FC236}">
                  <a16:creationId xmlns:a16="http://schemas.microsoft.com/office/drawing/2014/main" id="{E58BD156-4656-13D2-F0F1-8E0CFE5F74CB}"/>
                </a:ext>
              </a:extLst>
            </p:cNvPr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;p13">
              <a:extLst>
                <a:ext uri="{FF2B5EF4-FFF2-40B4-BE49-F238E27FC236}">
                  <a16:creationId xmlns:a16="http://schemas.microsoft.com/office/drawing/2014/main" id="{7987A496-7C1C-DFF1-6A4C-E8B7C8E05A6C}"/>
                </a:ext>
              </a:extLst>
            </p:cNvPr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9;p13">
              <a:extLst>
                <a:ext uri="{FF2B5EF4-FFF2-40B4-BE49-F238E27FC236}">
                  <a16:creationId xmlns:a16="http://schemas.microsoft.com/office/drawing/2014/main" id="{A624CC62-6C1A-87D2-899A-0E03134B4F9D}"/>
                </a:ext>
              </a:extLst>
            </p:cNvPr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;p13">
              <a:extLst>
                <a:ext uri="{FF2B5EF4-FFF2-40B4-BE49-F238E27FC236}">
                  <a16:creationId xmlns:a16="http://schemas.microsoft.com/office/drawing/2014/main" id="{EB8160FF-D906-3F5F-DE37-9072CB3A998A}"/>
                </a:ext>
              </a:extLst>
            </p:cNvPr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;p13">
              <a:extLst>
                <a:ext uri="{FF2B5EF4-FFF2-40B4-BE49-F238E27FC236}">
                  <a16:creationId xmlns:a16="http://schemas.microsoft.com/office/drawing/2014/main" id="{F67CB103-1EC3-CF69-C556-B5D5AFD973E6}"/>
                </a:ext>
              </a:extLst>
            </p:cNvPr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;p13">
              <a:extLst>
                <a:ext uri="{FF2B5EF4-FFF2-40B4-BE49-F238E27FC236}">
                  <a16:creationId xmlns:a16="http://schemas.microsoft.com/office/drawing/2014/main" id="{CFC56C30-9FE3-D273-F9CF-5E09B4DDD3A4}"/>
                </a:ext>
              </a:extLst>
            </p:cNvPr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;p13">
              <a:extLst>
                <a:ext uri="{FF2B5EF4-FFF2-40B4-BE49-F238E27FC236}">
                  <a16:creationId xmlns:a16="http://schemas.microsoft.com/office/drawing/2014/main" id="{6C2ADA80-2AD3-A8C6-61BB-BFE696731546}"/>
                </a:ext>
              </a:extLst>
            </p:cNvPr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;p13">
              <a:extLst>
                <a:ext uri="{FF2B5EF4-FFF2-40B4-BE49-F238E27FC236}">
                  <a16:creationId xmlns:a16="http://schemas.microsoft.com/office/drawing/2014/main" id="{EEB2A25B-4937-9E2C-159C-D292793B42E2}"/>
                </a:ext>
              </a:extLst>
            </p:cNvPr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3">
              <a:extLst>
                <a:ext uri="{FF2B5EF4-FFF2-40B4-BE49-F238E27FC236}">
                  <a16:creationId xmlns:a16="http://schemas.microsoft.com/office/drawing/2014/main" id="{7AD7B5E4-5591-ADA8-1ED8-043FCA0F0823}"/>
                </a:ext>
              </a:extLst>
            </p:cNvPr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;p13">
              <a:extLst>
                <a:ext uri="{FF2B5EF4-FFF2-40B4-BE49-F238E27FC236}">
                  <a16:creationId xmlns:a16="http://schemas.microsoft.com/office/drawing/2014/main" id="{008CCDCC-AE4A-AC02-9B91-2E1DCDE73F9D}"/>
                </a:ext>
              </a:extLst>
            </p:cNvPr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;p13">
              <a:extLst>
                <a:ext uri="{FF2B5EF4-FFF2-40B4-BE49-F238E27FC236}">
                  <a16:creationId xmlns:a16="http://schemas.microsoft.com/office/drawing/2014/main" id="{6CEF82BD-B2E1-2753-C371-12BF1833F586}"/>
                </a:ext>
              </a:extLst>
            </p:cNvPr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;p13">
              <a:extLst>
                <a:ext uri="{FF2B5EF4-FFF2-40B4-BE49-F238E27FC236}">
                  <a16:creationId xmlns:a16="http://schemas.microsoft.com/office/drawing/2014/main" id="{BFB04512-CF39-BA5C-B10C-DE58F8814437}"/>
                </a:ext>
              </a:extLst>
            </p:cNvPr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;p13">
              <a:extLst>
                <a:ext uri="{FF2B5EF4-FFF2-40B4-BE49-F238E27FC236}">
                  <a16:creationId xmlns:a16="http://schemas.microsoft.com/office/drawing/2014/main" id="{7617D434-CC0E-3380-FF4F-645593861C2D}"/>
                </a:ext>
              </a:extLst>
            </p:cNvPr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;p13">
              <a:extLst>
                <a:ext uri="{FF2B5EF4-FFF2-40B4-BE49-F238E27FC236}">
                  <a16:creationId xmlns:a16="http://schemas.microsoft.com/office/drawing/2014/main" id="{60776A74-AE37-1FF1-571D-D01009756119}"/>
                </a:ext>
              </a:extLst>
            </p:cNvPr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;p13">
              <a:extLst>
                <a:ext uri="{FF2B5EF4-FFF2-40B4-BE49-F238E27FC236}">
                  <a16:creationId xmlns:a16="http://schemas.microsoft.com/office/drawing/2014/main" id="{E62B38B7-8881-39E9-6AC5-92D1A6D42793}"/>
                </a:ext>
              </a:extLst>
            </p:cNvPr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;p13">
              <a:extLst>
                <a:ext uri="{FF2B5EF4-FFF2-40B4-BE49-F238E27FC236}">
                  <a16:creationId xmlns:a16="http://schemas.microsoft.com/office/drawing/2014/main" id="{C24A5C98-8B68-D280-7812-C4DCFF6DE4BA}"/>
                </a:ext>
              </a:extLst>
            </p:cNvPr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;p13">
              <a:extLst>
                <a:ext uri="{FF2B5EF4-FFF2-40B4-BE49-F238E27FC236}">
                  <a16:creationId xmlns:a16="http://schemas.microsoft.com/office/drawing/2014/main" id="{961144AD-170B-0297-91E6-ACBF3B6D5A47}"/>
                </a:ext>
              </a:extLst>
            </p:cNvPr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4;p13">
              <a:extLst>
                <a:ext uri="{FF2B5EF4-FFF2-40B4-BE49-F238E27FC236}">
                  <a16:creationId xmlns:a16="http://schemas.microsoft.com/office/drawing/2014/main" id="{420DC8AC-F66D-3AF5-264A-8E25E554520D}"/>
                </a:ext>
              </a:extLst>
            </p:cNvPr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;p13">
              <a:extLst>
                <a:ext uri="{FF2B5EF4-FFF2-40B4-BE49-F238E27FC236}">
                  <a16:creationId xmlns:a16="http://schemas.microsoft.com/office/drawing/2014/main" id="{FAE1DF9A-A80E-DFA2-07D8-48816930E768}"/>
                </a:ext>
              </a:extLst>
            </p:cNvPr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;p13">
              <a:extLst>
                <a:ext uri="{FF2B5EF4-FFF2-40B4-BE49-F238E27FC236}">
                  <a16:creationId xmlns:a16="http://schemas.microsoft.com/office/drawing/2014/main" id="{37DBD883-23F5-E69A-D084-F8F77D9D6E3A}"/>
                </a:ext>
              </a:extLst>
            </p:cNvPr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;p13">
              <a:extLst>
                <a:ext uri="{FF2B5EF4-FFF2-40B4-BE49-F238E27FC236}">
                  <a16:creationId xmlns:a16="http://schemas.microsoft.com/office/drawing/2014/main" id="{EAF3BC46-00CF-D99F-B2C9-928709120C25}"/>
                </a:ext>
              </a:extLst>
            </p:cNvPr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;p13">
              <a:extLst>
                <a:ext uri="{FF2B5EF4-FFF2-40B4-BE49-F238E27FC236}">
                  <a16:creationId xmlns:a16="http://schemas.microsoft.com/office/drawing/2014/main" id="{B6CA01D5-0B09-832C-D67D-7A4F3B6D3B85}"/>
                </a:ext>
              </a:extLst>
            </p:cNvPr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;p13">
              <a:extLst>
                <a:ext uri="{FF2B5EF4-FFF2-40B4-BE49-F238E27FC236}">
                  <a16:creationId xmlns:a16="http://schemas.microsoft.com/office/drawing/2014/main" id="{2D8BA102-A8E7-E1DF-F381-C05881E2B99C}"/>
                </a:ext>
              </a:extLst>
            </p:cNvPr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;p13">
              <a:extLst>
                <a:ext uri="{FF2B5EF4-FFF2-40B4-BE49-F238E27FC236}">
                  <a16:creationId xmlns:a16="http://schemas.microsoft.com/office/drawing/2014/main" id="{B82D9E32-0CBB-EC0E-2947-1D3BF1D93AE7}"/>
                </a:ext>
              </a:extLst>
            </p:cNvPr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;p13">
              <a:extLst>
                <a:ext uri="{FF2B5EF4-FFF2-40B4-BE49-F238E27FC236}">
                  <a16:creationId xmlns:a16="http://schemas.microsoft.com/office/drawing/2014/main" id="{2943EFDC-0F0A-F6E8-B194-6BA8392974C9}"/>
                </a:ext>
              </a:extLst>
            </p:cNvPr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2;p13">
              <a:extLst>
                <a:ext uri="{FF2B5EF4-FFF2-40B4-BE49-F238E27FC236}">
                  <a16:creationId xmlns:a16="http://schemas.microsoft.com/office/drawing/2014/main" id="{EE60F855-BD06-0003-C94C-35F89260303D}"/>
                </a:ext>
              </a:extLst>
            </p:cNvPr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;p13">
              <a:extLst>
                <a:ext uri="{FF2B5EF4-FFF2-40B4-BE49-F238E27FC236}">
                  <a16:creationId xmlns:a16="http://schemas.microsoft.com/office/drawing/2014/main" id="{A88696B3-B2C5-3797-32B5-D33438ED7E95}"/>
                </a:ext>
              </a:extLst>
            </p:cNvPr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;p13">
              <a:extLst>
                <a:ext uri="{FF2B5EF4-FFF2-40B4-BE49-F238E27FC236}">
                  <a16:creationId xmlns:a16="http://schemas.microsoft.com/office/drawing/2014/main" id="{0F83ECBB-C6B9-CA62-7306-FCCFC434E038}"/>
                </a:ext>
              </a:extLst>
            </p:cNvPr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;p13">
              <a:extLst>
                <a:ext uri="{FF2B5EF4-FFF2-40B4-BE49-F238E27FC236}">
                  <a16:creationId xmlns:a16="http://schemas.microsoft.com/office/drawing/2014/main" id="{3E1FF26C-6181-C918-6668-EDD34DA8AF38}"/>
                </a:ext>
              </a:extLst>
            </p:cNvPr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;p13">
              <a:extLst>
                <a:ext uri="{FF2B5EF4-FFF2-40B4-BE49-F238E27FC236}">
                  <a16:creationId xmlns:a16="http://schemas.microsoft.com/office/drawing/2014/main" id="{5AE12F26-3F06-236A-3555-3C4D38BECBA1}"/>
                </a:ext>
              </a:extLst>
            </p:cNvPr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;p13">
              <a:extLst>
                <a:ext uri="{FF2B5EF4-FFF2-40B4-BE49-F238E27FC236}">
                  <a16:creationId xmlns:a16="http://schemas.microsoft.com/office/drawing/2014/main" id="{2528E96F-4818-131D-721D-28EB20DC2E36}"/>
                </a:ext>
              </a:extLst>
            </p:cNvPr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;p13">
              <a:extLst>
                <a:ext uri="{FF2B5EF4-FFF2-40B4-BE49-F238E27FC236}">
                  <a16:creationId xmlns:a16="http://schemas.microsoft.com/office/drawing/2014/main" id="{9BEC7AD7-62A0-977D-8EFA-6AEA49673FE6}"/>
                </a:ext>
              </a:extLst>
            </p:cNvPr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;p13">
              <a:extLst>
                <a:ext uri="{FF2B5EF4-FFF2-40B4-BE49-F238E27FC236}">
                  <a16:creationId xmlns:a16="http://schemas.microsoft.com/office/drawing/2014/main" id="{9F10E278-178A-2998-E595-698963F4CFC6}"/>
                </a:ext>
              </a:extLst>
            </p:cNvPr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;p13">
              <a:extLst>
                <a:ext uri="{FF2B5EF4-FFF2-40B4-BE49-F238E27FC236}">
                  <a16:creationId xmlns:a16="http://schemas.microsoft.com/office/drawing/2014/main" id="{F7910FED-3DE9-B5E5-1780-18A19C58550A}"/>
                </a:ext>
              </a:extLst>
            </p:cNvPr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;p13">
              <a:extLst>
                <a:ext uri="{FF2B5EF4-FFF2-40B4-BE49-F238E27FC236}">
                  <a16:creationId xmlns:a16="http://schemas.microsoft.com/office/drawing/2014/main" id="{26E53F79-E6CD-377D-4D03-DFF5F99774D9}"/>
                </a:ext>
              </a:extLst>
            </p:cNvPr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;p13">
              <a:extLst>
                <a:ext uri="{FF2B5EF4-FFF2-40B4-BE49-F238E27FC236}">
                  <a16:creationId xmlns:a16="http://schemas.microsoft.com/office/drawing/2014/main" id="{BFBC65A8-9FDB-D585-5AE3-15098ADD60A8}"/>
                </a:ext>
              </a:extLst>
            </p:cNvPr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;p13">
              <a:extLst>
                <a:ext uri="{FF2B5EF4-FFF2-40B4-BE49-F238E27FC236}">
                  <a16:creationId xmlns:a16="http://schemas.microsoft.com/office/drawing/2014/main" id="{6CE6CB39-50D2-6B88-A1C8-ED46889BAAFB}"/>
                </a:ext>
              </a:extLst>
            </p:cNvPr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;p13">
              <a:extLst>
                <a:ext uri="{FF2B5EF4-FFF2-40B4-BE49-F238E27FC236}">
                  <a16:creationId xmlns:a16="http://schemas.microsoft.com/office/drawing/2014/main" id="{7DC99048-8FEE-D77B-4D6E-B3F87C1A66E0}"/>
                </a:ext>
              </a:extLst>
            </p:cNvPr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5;p13">
              <a:extLst>
                <a:ext uri="{FF2B5EF4-FFF2-40B4-BE49-F238E27FC236}">
                  <a16:creationId xmlns:a16="http://schemas.microsoft.com/office/drawing/2014/main" id="{19F8315D-95D4-B2EF-A796-59B57DB53CA9}"/>
                </a:ext>
              </a:extLst>
            </p:cNvPr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6;p13">
              <a:extLst>
                <a:ext uri="{FF2B5EF4-FFF2-40B4-BE49-F238E27FC236}">
                  <a16:creationId xmlns:a16="http://schemas.microsoft.com/office/drawing/2014/main" id="{D01235A7-02B4-B867-2AB2-37A6A061D54D}"/>
                </a:ext>
              </a:extLst>
            </p:cNvPr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;p13">
              <a:extLst>
                <a:ext uri="{FF2B5EF4-FFF2-40B4-BE49-F238E27FC236}">
                  <a16:creationId xmlns:a16="http://schemas.microsoft.com/office/drawing/2014/main" id="{34B14742-1FAC-FE3C-E5CD-A43C4DE23063}"/>
                </a:ext>
              </a:extLst>
            </p:cNvPr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8;p13">
              <a:extLst>
                <a:ext uri="{FF2B5EF4-FFF2-40B4-BE49-F238E27FC236}">
                  <a16:creationId xmlns:a16="http://schemas.microsoft.com/office/drawing/2014/main" id="{9BCB2B98-72ED-FFB4-1B70-F8F1BB27724B}"/>
                </a:ext>
              </a:extLst>
            </p:cNvPr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;p13">
              <a:extLst>
                <a:ext uri="{FF2B5EF4-FFF2-40B4-BE49-F238E27FC236}">
                  <a16:creationId xmlns:a16="http://schemas.microsoft.com/office/drawing/2014/main" id="{BE48E252-9F3C-3E1A-C585-8C2CB617C3D6}"/>
                </a:ext>
              </a:extLst>
            </p:cNvPr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;p13">
              <a:extLst>
                <a:ext uri="{FF2B5EF4-FFF2-40B4-BE49-F238E27FC236}">
                  <a16:creationId xmlns:a16="http://schemas.microsoft.com/office/drawing/2014/main" id="{A2DCD409-205A-9143-959C-33B2909AA057}"/>
                </a:ext>
              </a:extLst>
            </p:cNvPr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1;p13">
              <a:extLst>
                <a:ext uri="{FF2B5EF4-FFF2-40B4-BE49-F238E27FC236}">
                  <a16:creationId xmlns:a16="http://schemas.microsoft.com/office/drawing/2014/main" id="{EE83C871-7681-770D-F4BC-7BD7791E68DE}"/>
                </a:ext>
              </a:extLst>
            </p:cNvPr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;p13">
              <a:extLst>
                <a:ext uri="{FF2B5EF4-FFF2-40B4-BE49-F238E27FC236}">
                  <a16:creationId xmlns:a16="http://schemas.microsoft.com/office/drawing/2014/main" id="{4532BE1D-E651-71E6-A492-5A256A7A2DB6}"/>
                </a:ext>
              </a:extLst>
            </p:cNvPr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;p13">
              <a:extLst>
                <a:ext uri="{FF2B5EF4-FFF2-40B4-BE49-F238E27FC236}">
                  <a16:creationId xmlns:a16="http://schemas.microsoft.com/office/drawing/2014/main" id="{EEDAC803-8B1F-46A7-1995-274310DD3D08}"/>
                </a:ext>
              </a:extLst>
            </p:cNvPr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;p13">
              <a:extLst>
                <a:ext uri="{FF2B5EF4-FFF2-40B4-BE49-F238E27FC236}">
                  <a16:creationId xmlns:a16="http://schemas.microsoft.com/office/drawing/2014/main" id="{35CD7515-CD0A-96ED-9FC6-96A2B96C0DEE}"/>
                </a:ext>
              </a:extLst>
            </p:cNvPr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;p13">
              <a:extLst>
                <a:ext uri="{FF2B5EF4-FFF2-40B4-BE49-F238E27FC236}">
                  <a16:creationId xmlns:a16="http://schemas.microsoft.com/office/drawing/2014/main" id="{E6A9B47F-9B4B-4066-F2B5-B9002A56E331}"/>
                </a:ext>
              </a:extLst>
            </p:cNvPr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6;p13">
              <a:extLst>
                <a:ext uri="{FF2B5EF4-FFF2-40B4-BE49-F238E27FC236}">
                  <a16:creationId xmlns:a16="http://schemas.microsoft.com/office/drawing/2014/main" id="{B1D5148C-E3F4-E799-053A-25226DA6E03A}"/>
                </a:ext>
              </a:extLst>
            </p:cNvPr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;p13">
              <a:extLst>
                <a:ext uri="{FF2B5EF4-FFF2-40B4-BE49-F238E27FC236}">
                  <a16:creationId xmlns:a16="http://schemas.microsoft.com/office/drawing/2014/main" id="{A0B40478-1978-5BFB-E93D-AD2C0E0C2925}"/>
                </a:ext>
              </a:extLst>
            </p:cNvPr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8;p13">
              <a:extLst>
                <a:ext uri="{FF2B5EF4-FFF2-40B4-BE49-F238E27FC236}">
                  <a16:creationId xmlns:a16="http://schemas.microsoft.com/office/drawing/2014/main" id="{52F514E3-B385-CFDA-817F-B3062BB761A7}"/>
                </a:ext>
              </a:extLst>
            </p:cNvPr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;p13">
              <a:extLst>
                <a:ext uri="{FF2B5EF4-FFF2-40B4-BE49-F238E27FC236}">
                  <a16:creationId xmlns:a16="http://schemas.microsoft.com/office/drawing/2014/main" id="{C61D8BC4-735C-FE1C-430C-4C02986B0F60}"/>
                </a:ext>
              </a:extLst>
            </p:cNvPr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0;p13">
              <a:extLst>
                <a:ext uri="{FF2B5EF4-FFF2-40B4-BE49-F238E27FC236}">
                  <a16:creationId xmlns:a16="http://schemas.microsoft.com/office/drawing/2014/main" id="{17404FF7-F63E-8E92-C582-ED5C379CD4F4}"/>
                </a:ext>
              </a:extLst>
            </p:cNvPr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1;p13">
              <a:extLst>
                <a:ext uri="{FF2B5EF4-FFF2-40B4-BE49-F238E27FC236}">
                  <a16:creationId xmlns:a16="http://schemas.microsoft.com/office/drawing/2014/main" id="{A73FC6A5-CFAD-A114-76D5-7C15F0FADFB4}"/>
                </a:ext>
              </a:extLst>
            </p:cNvPr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;p13">
              <a:extLst>
                <a:ext uri="{FF2B5EF4-FFF2-40B4-BE49-F238E27FC236}">
                  <a16:creationId xmlns:a16="http://schemas.microsoft.com/office/drawing/2014/main" id="{0048218F-23A8-A79C-CAA7-77EFBC2E3750}"/>
                </a:ext>
              </a:extLst>
            </p:cNvPr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;p13">
              <a:extLst>
                <a:ext uri="{FF2B5EF4-FFF2-40B4-BE49-F238E27FC236}">
                  <a16:creationId xmlns:a16="http://schemas.microsoft.com/office/drawing/2014/main" id="{E0888F5A-A034-3DAA-F6C5-C331A99002B2}"/>
                </a:ext>
              </a:extLst>
            </p:cNvPr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4;p13">
              <a:extLst>
                <a:ext uri="{FF2B5EF4-FFF2-40B4-BE49-F238E27FC236}">
                  <a16:creationId xmlns:a16="http://schemas.microsoft.com/office/drawing/2014/main" id="{A449A88A-A7A4-988F-EBC9-66A16DA068B9}"/>
                </a:ext>
              </a:extLst>
            </p:cNvPr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5;p13">
              <a:extLst>
                <a:ext uri="{FF2B5EF4-FFF2-40B4-BE49-F238E27FC236}">
                  <a16:creationId xmlns:a16="http://schemas.microsoft.com/office/drawing/2014/main" id="{7542CE50-EB15-B083-EAE7-2016C4BFCD0D}"/>
                </a:ext>
              </a:extLst>
            </p:cNvPr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6;p13">
              <a:extLst>
                <a:ext uri="{FF2B5EF4-FFF2-40B4-BE49-F238E27FC236}">
                  <a16:creationId xmlns:a16="http://schemas.microsoft.com/office/drawing/2014/main" id="{BB73932B-42C0-DCAF-15F3-A22036D0201A}"/>
                </a:ext>
              </a:extLst>
            </p:cNvPr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7;p13">
              <a:extLst>
                <a:ext uri="{FF2B5EF4-FFF2-40B4-BE49-F238E27FC236}">
                  <a16:creationId xmlns:a16="http://schemas.microsoft.com/office/drawing/2014/main" id="{7449D671-B6D4-57C8-79AE-0787EFC444EF}"/>
                </a:ext>
              </a:extLst>
            </p:cNvPr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8;p13">
              <a:extLst>
                <a:ext uri="{FF2B5EF4-FFF2-40B4-BE49-F238E27FC236}">
                  <a16:creationId xmlns:a16="http://schemas.microsoft.com/office/drawing/2014/main" id="{FE658762-26EA-E0C0-185B-C3E14F40B549}"/>
                </a:ext>
              </a:extLst>
            </p:cNvPr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9;p13">
              <a:extLst>
                <a:ext uri="{FF2B5EF4-FFF2-40B4-BE49-F238E27FC236}">
                  <a16:creationId xmlns:a16="http://schemas.microsoft.com/office/drawing/2014/main" id="{4B3F175C-4A25-F9E4-E718-6DB8B95CB2A5}"/>
                </a:ext>
              </a:extLst>
            </p:cNvPr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0;p13">
              <a:extLst>
                <a:ext uri="{FF2B5EF4-FFF2-40B4-BE49-F238E27FC236}">
                  <a16:creationId xmlns:a16="http://schemas.microsoft.com/office/drawing/2014/main" id="{628C6C91-6DE6-7AB4-8163-51E70F5C5D37}"/>
                </a:ext>
              </a:extLst>
            </p:cNvPr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1;p13">
              <a:extLst>
                <a:ext uri="{FF2B5EF4-FFF2-40B4-BE49-F238E27FC236}">
                  <a16:creationId xmlns:a16="http://schemas.microsoft.com/office/drawing/2014/main" id="{C259BD1A-9B65-6D5D-0DAA-834B2D27567D}"/>
                </a:ext>
              </a:extLst>
            </p:cNvPr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2;p13">
              <a:extLst>
                <a:ext uri="{FF2B5EF4-FFF2-40B4-BE49-F238E27FC236}">
                  <a16:creationId xmlns:a16="http://schemas.microsoft.com/office/drawing/2014/main" id="{71E0F8AB-7B70-2675-6C0B-E9B6762146ED}"/>
                </a:ext>
              </a:extLst>
            </p:cNvPr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3;p13">
              <a:extLst>
                <a:ext uri="{FF2B5EF4-FFF2-40B4-BE49-F238E27FC236}">
                  <a16:creationId xmlns:a16="http://schemas.microsoft.com/office/drawing/2014/main" id="{6E98586E-F7DB-370E-886C-A007B00C498F}"/>
                </a:ext>
              </a:extLst>
            </p:cNvPr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4;p13">
              <a:extLst>
                <a:ext uri="{FF2B5EF4-FFF2-40B4-BE49-F238E27FC236}">
                  <a16:creationId xmlns:a16="http://schemas.microsoft.com/office/drawing/2014/main" id="{E1CA10E8-3BE1-4D1E-FBA6-513FB877922F}"/>
                </a:ext>
              </a:extLst>
            </p:cNvPr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5;p13">
              <a:extLst>
                <a:ext uri="{FF2B5EF4-FFF2-40B4-BE49-F238E27FC236}">
                  <a16:creationId xmlns:a16="http://schemas.microsoft.com/office/drawing/2014/main" id="{291FC352-0499-53CB-0A0C-DEFB7365BF43}"/>
                </a:ext>
              </a:extLst>
            </p:cNvPr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6;p13">
              <a:extLst>
                <a:ext uri="{FF2B5EF4-FFF2-40B4-BE49-F238E27FC236}">
                  <a16:creationId xmlns:a16="http://schemas.microsoft.com/office/drawing/2014/main" id="{2AF1EFAF-612A-FB03-C690-2EB6C7699A23}"/>
                </a:ext>
              </a:extLst>
            </p:cNvPr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7;p13">
              <a:extLst>
                <a:ext uri="{FF2B5EF4-FFF2-40B4-BE49-F238E27FC236}">
                  <a16:creationId xmlns:a16="http://schemas.microsoft.com/office/drawing/2014/main" id="{B20CF1CF-6582-BCAD-AE45-57219A07D6F8}"/>
                </a:ext>
              </a:extLst>
            </p:cNvPr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8;p13">
              <a:extLst>
                <a:ext uri="{FF2B5EF4-FFF2-40B4-BE49-F238E27FC236}">
                  <a16:creationId xmlns:a16="http://schemas.microsoft.com/office/drawing/2014/main" id="{633A93BE-1DF4-07C9-257F-44DF4425D265}"/>
                </a:ext>
              </a:extLst>
            </p:cNvPr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9;p13">
              <a:extLst>
                <a:ext uri="{FF2B5EF4-FFF2-40B4-BE49-F238E27FC236}">
                  <a16:creationId xmlns:a16="http://schemas.microsoft.com/office/drawing/2014/main" id="{02DC1BAC-DAA6-E5F1-BA16-AAF22B24AAFF}"/>
                </a:ext>
              </a:extLst>
            </p:cNvPr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0;p13">
              <a:extLst>
                <a:ext uri="{FF2B5EF4-FFF2-40B4-BE49-F238E27FC236}">
                  <a16:creationId xmlns:a16="http://schemas.microsoft.com/office/drawing/2014/main" id="{EC2B6A27-8071-C807-2444-31A9643F691F}"/>
                </a:ext>
              </a:extLst>
            </p:cNvPr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1;p13">
              <a:extLst>
                <a:ext uri="{FF2B5EF4-FFF2-40B4-BE49-F238E27FC236}">
                  <a16:creationId xmlns:a16="http://schemas.microsoft.com/office/drawing/2014/main" id="{06CE13DD-C558-DBAE-09A0-C9A0EED6BC3B}"/>
                </a:ext>
              </a:extLst>
            </p:cNvPr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;p13">
              <a:extLst>
                <a:ext uri="{FF2B5EF4-FFF2-40B4-BE49-F238E27FC236}">
                  <a16:creationId xmlns:a16="http://schemas.microsoft.com/office/drawing/2014/main" id="{1A1B7752-1CF3-FF1C-9A7D-04191D7ABC21}"/>
                </a:ext>
              </a:extLst>
            </p:cNvPr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3;p13">
              <a:extLst>
                <a:ext uri="{FF2B5EF4-FFF2-40B4-BE49-F238E27FC236}">
                  <a16:creationId xmlns:a16="http://schemas.microsoft.com/office/drawing/2014/main" id="{EAEA955B-FD21-6A78-C162-427CAB609FBE}"/>
                </a:ext>
              </a:extLst>
            </p:cNvPr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4;p13">
              <a:extLst>
                <a:ext uri="{FF2B5EF4-FFF2-40B4-BE49-F238E27FC236}">
                  <a16:creationId xmlns:a16="http://schemas.microsoft.com/office/drawing/2014/main" id="{9C1B3540-B7EB-7D79-7344-6742B41E559C}"/>
                </a:ext>
              </a:extLst>
            </p:cNvPr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5;p13">
              <a:extLst>
                <a:ext uri="{FF2B5EF4-FFF2-40B4-BE49-F238E27FC236}">
                  <a16:creationId xmlns:a16="http://schemas.microsoft.com/office/drawing/2014/main" id="{72423F24-55A5-5764-C0CE-187DAB5D8960}"/>
                </a:ext>
              </a:extLst>
            </p:cNvPr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6;p13">
              <a:extLst>
                <a:ext uri="{FF2B5EF4-FFF2-40B4-BE49-F238E27FC236}">
                  <a16:creationId xmlns:a16="http://schemas.microsoft.com/office/drawing/2014/main" id="{EE0D7F06-4AA4-F422-A024-B4AF781FFA4D}"/>
                </a:ext>
              </a:extLst>
            </p:cNvPr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7;p13">
              <a:extLst>
                <a:ext uri="{FF2B5EF4-FFF2-40B4-BE49-F238E27FC236}">
                  <a16:creationId xmlns:a16="http://schemas.microsoft.com/office/drawing/2014/main" id="{5F474D36-3629-63E8-273C-06C35A5B84AA}"/>
                </a:ext>
              </a:extLst>
            </p:cNvPr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8;p13">
              <a:extLst>
                <a:ext uri="{FF2B5EF4-FFF2-40B4-BE49-F238E27FC236}">
                  <a16:creationId xmlns:a16="http://schemas.microsoft.com/office/drawing/2014/main" id="{B1569837-7582-A800-1110-08D7F629022C}"/>
                </a:ext>
              </a:extLst>
            </p:cNvPr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9;p13">
              <a:extLst>
                <a:ext uri="{FF2B5EF4-FFF2-40B4-BE49-F238E27FC236}">
                  <a16:creationId xmlns:a16="http://schemas.microsoft.com/office/drawing/2014/main" id="{43F79547-3507-B475-09C7-9A6DCA4D389A}"/>
                </a:ext>
              </a:extLst>
            </p:cNvPr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0;p13">
              <a:extLst>
                <a:ext uri="{FF2B5EF4-FFF2-40B4-BE49-F238E27FC236}">
                  <a16:creationId xmlns:a16="http://schemas.microsoft.com/office/drawing/2014/main" id="{63A1D789-8BEB-0A7C-9B4C-7F403ED2BEED}"/>
                </a:ext>
              </a:extLst>
            </p:cNvPr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1;p13">
              <a:extLst>
                <a:ext uri="{FF2B5EF4-FFF2-40B4-BE49-F238E27FC236}">
                  <a16:creationId xmlns:a16="http://schemas.microsoft.com/office/drawing/2014/main" id="{57658262-2C4A-FBB8-EB61-AB6B4539DF86}"/>
                </a:ext>
              </a:extLst>
            </p:cNvPr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2;p13">
              <a:extLst>
                <a:ext uri="{FF2B5EF4-FFF2-40B4-BE49-F238E27FC236}">
                  <a16:creationId xmlns:a16="http://schemas.microsoft.com/office/drawing/2014/main" id="{F8C3B3DB-9532-D1D5-8EA1-8E3316C1E8DC}"/>
                </a:ext>
              </a:extLst>
            </p:cNvPr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3;p13">
              <a:extLst>
                <a:ext uri="{FF2B5EF4-FFF2-40B4-BE49-F238E27FC236}">
                  <a16:creationId xmlns:a16="http://schemas.microsoft.com/office/drawing/2014/main" id="{02B3581E-438F-C500-2D5D-20FA0B65E679}"/>
                </a:ext>
              </a:extLst>
            </p:cNvPr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4;p13">
              <a:extLst>
                <a:ext uri="{FF2B5EF4-FFF2-40B4-BE49-F238E27FC236}">
                  <a16:creationId xmlns:a16="http://schemas.microsoft.com/office/drawing/2014/main" id="{21C4F058-875F-E2E5-4DC2-F7382F1CFAEC}"/>
                </a:ext>
              </a:extLst>
            </p:cNvPr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5;p13">
              <a:extLst>
                <a:ext uri="{FF2B5EF4-FFF2-40B4-BE49-F238E27FC236}">
                  <a16:creationId xmlns:a16="http://schemas.microsoft.com/office/drawing/2014/main" id="{7E75862B-3070-05A5-E06E-5890BC361B80}"/>
                </a:ext>
              </a:extLst>
            </p:cNvPr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;p13">
              <a:extLst>
                <a:ext uri="{FF2B5EF4-FFF2-40B4-BE49-F238E27FC236}">
                  <a16:creationId xmlns:a16="http://schemas.microsoft.com/office/drawing/2014/main" id="{00865141-4CA2-926C-C2B2-EB18A07CC1F9}"/>
                </a:ext>
              </a:extLst>
            </p:cNvPr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;p13">
              <a:extLst>
                <a:ext uri="{FF2B5EF4-FFF2-40B4-BE49-F238E27FC236}">
                  <a16:creationId xmlns:a16="http://schemas.microsoft.com/office/drawing/2014/main" id="{7E792729-50E4-FC29-6011-9047288CE3E3}"/>
                </a:ext>
              </a:extLst>
            </p:cNvPr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8;p13">
              <a:extLst>
                <a:ext uri="{FF2B5EF4-FFF2-40B4-BE49-F238E27FC236}">
                  <a16:creationId xmlns:a16="http://schemas.microsoft.com/office/drawing/2014/main" id="{DB04422B-A07B-D1CF-CA9A-BBD62A1FAEFD}"/>
                </a:ext>
              </a:extLst>
            </p:cNvPr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9;p13">
              <a:extLst>
                <a:ext uri="{FF2B5EF4-FFF2-40B4-BE49-F238E27FC236}">
                  <a16:creationId xmlns:a16="http://schemas.microsoft.com/office/drawing/2014/main" id="{81C2890E-21DC-00D1-E497-34B449B9CB72}"/>
                </a:ext>
              </a:extLst>
            </p:cNvPr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0;p13">
              <a:extLst>
                <a:ext uri="{FF2B5EF4-FFF2-40B4-BE49-F238E27FC236}">
                  <a16:creationId xmlns:a16="http://schemas.microsoft.com/office/drawing/2014/main" id="{770D2F5A-B9CB-189A-4CEF-6C3C7CF86FEA}"/>
                </a:ext>
              </a:extLst>
            </p:cNvPr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1;p13">
              <a:extLst>
                <a:ext uri="{FF2B5EF4-FFF2-40B4-BE49-F238E27FC236}">
                  <a16:creationId xmlns:a16="http://schemas.microsoft.com/office/drawing/2014/main" id="{766B889C-49E5-6274-7F8C-63420CD6F4D9}"/>
                </a:ext>
              </a:extLst>
            </p:cNvPr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2;p13">
              <a:extLst>
                <a:ext uri="{FF2B5EF4-FFF2-40B4-BE49-F238E27FC236}">
                  <a16:creationId xmlns:a16="http://schemas.microsoft.com/office/drawing/2014/main" id="{FE807855-755F-CDE8-FD5F-6C16899EE476}"/>
                </a:ext>
              </a:extLst>
            </p:cNvPr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3;p13">
              <a:extLst>
                <a:ext uri="{FF2B5EF4-FFF2-40B4-BE49-F238E27FC236}">
                  <a16:creationId xmlns:a16="http://schemas.microsoft.com/office/drawing/2014/main" id="{8552346C-EFA9-0D85-4A57-A31B81C8494D}"/>
                </a:ext>
              </a:extLst>
            </p:cNvPr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54;p13">
              <a:extLst>
                <a:ext uri="{FF2B5EF4-FFF2-40B4-BE49-F238E27FC236}">
                  <a16:creationId xmlns:a16="http://schemas.microsoft.com/office/drawing/2014/main" id="{3C5C91F6-B108-CB6E-F986-746026607260}"/>
                </a:ext>
              </a:extLst>
            </p:cNvPr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5;p13">
              <a:extLst>
                <a:ext uri="{FF2B5EF4-FFF2-40B4-BE49-F238E27FC236}">
                  <a16:creationId xmlns:a16="http://schemas.microsoft.com/office/drawing/2014/main" id="{D9406BBE-1FBC-411E-16D3-A95992405955}"/>
                </a:ext>
              </a:extLst>
            </p:cNvPr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6;p13">
              <a:extLst>
                <a:ext uri="{FF2B5EF4-FFF2-40B4-BE49-F238E27FC236}">
                  <a16:creationId xmlns:a16="http://schemas.microsoft.com/office/drawing/2014/main" id="{1B5EF7CF-C287-9DE7-732E-788FDAFC535D}"/>
                </a:ext>
              </a:extLst>
            </p:cNvPr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7;p13">
              <a:extLst>
                <a:ext uri="{FF2B5EF4-FFF2-40B4-BE49-F238E27FC236}">
                  <a16:creationId xmlns:a16="http://schemas.microsoft.com/office/drawing/2014/main" id="{3C9A82F4-DE10-69D5-B481-22AB749C22B6}"/>
                </a:ext>
              </a:extLst>
            </p:cNvPr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8;p13">
              <a:extLst>
                <a:ext uri="{FF2B5EF4-FFF2-40B4-BE49-F238E27FC236}">
                  <a16:creationId xmlns:a16="http://schemas.microsoft.com/office/drawing/2014/main" id="{2AB44488-62EA-DC07-AE8F-CEA55DC6797F}"/>
                </a:ext>
              </a:extLst>
            </p:cNvPr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9;p13">
              <a:extLst>
                <a:ext uri="{FF2B5EF4-FFF2-40B4-BE49-F238E27FC236}">
                  <a16:creationId xmlns:a16="http://schemas.microsoft.com/office/drawing/2014/main" id="{828E0782-AF98-2ECE-CBED-922E55916D7B}"/>
                </a:ext>
              </a:extLst>
            </p:cNvPr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0;p13">
              <a:extLst>
                <a:ext uri="{FF2B5EF4-FFF2-40B4-BE49-F238E27FC236}">
                  <a16:creationId xmlns:a16="http://schemas.microsoft.com/office/drawing/2014/main" id="{194D9635-CEBB-A288-44BF-5CC3BBC24385}"/>
                </a:ext>
              </a:extLst>
            </p:cNvPr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1;p13">
              <a:extLst>
                <a:ext uri="{FF2B5EF4-FFF2-40B4-BE49-F238E27FC236}">
                  <a16:creationId xmlns:a16="http://schemas.microsoft.com/office/drawing/2014/main" id="{F939470F-2974-B2FF-F08B-0F8745B42996}"/>
                </a:ext>
              </a:extLst>
            </p:cNvPr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2;p13">
              <a:extLst>
                <a:ext uri="{FF2B5EF4-FFF2-40B4-BE49-F238E27FC236}">
                  <a16:creationId xmlns:a16="http://schemas.microsoft.com/office/drawing/2014/main" id="{0C2C1932-3DB5-DA63-9139-4D8B3FFD4340}"/>
                </a:ext>
              </a:extLst>
            </p:cNvPr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3;p13">
              <a:extLst>
                <a:ext uri="{FF2B5EF4-FFF2-40B4-BE49-F238E27FC236}">
                  <a16:creationId xmlns:a16="http://schemas.microsoft.com/office/drawing/2014/main" id="{E61405ED-DE23-1FB9-DAD0-D5E7AEFE7CA8}"/>
                </a:ext>
              </a:extLst>
            </p:cNvPr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F87BAE-A1D7-968F-77B2-03BF5353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8282D-C5C0-F01B-2A83-ACBB610B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38" y="907945"/>
            <a:ext cx="5928228" cy="3529955"/>
          </a:xfrm>
          <a:prstGeom prst="rect">
            <a:avLst/>
          </a:prstGeom>
        </p:spPr>
      </p:pic>
      <p:sp>
        <p:nvSpPr>
          <p:cNvPr id="5" name="Google Shape;5294;p43">
            <a:extLst>
              <a:ext uri="{FF2B5EF4-FFF2-40B4-BE49-F238E27FC236}">
                <a16:creationId xmlns:a16="http://schemas.microsoft.com/office/drawing/2014/main" id="{AC05036E-24B2-A136-44A1-7AF95484563B}"/>
              </a:ext>
            </a:extLst>
          </p:cNvPr>
          <p:cNvSpPr txBox="1"/>
          <p:nvPr/>
        </p:nvSpPr>
        <p:spPr>
          <a:xfrm>
            <a:off x="150954" y="156371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대한민국의 코딩 교육 방안 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(2022</a:t>
            </a:r>
            <a:r>
              <a:rPr lang="ko-KR" altLang="en-US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디지털 인재양성 종합방안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)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8628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F87BAE-A1D7-968F-77B2-03BF5353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5294;p43">
            <a:extLst>
              <a:ext uri="{FF2B5EF4-FFF2-40B4-BE49-F238E27FC236}">
                <a16:creationId xmlns:a16="http://schemas.microsoft.com/office/drawing/2014/main" id="{AC05036E-24B2-A136-44A1-7AF95484563B}"/>
              </a:ext>
            </a:extLst>
          </p:cNvPr>
          <p:cNvSpPr txBox="1"/>
          <p:nvPr/>
        </p:nvSpPr>
        <p:spPr>
          <a:xfrm>
            <a:off x="150954" y="156371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대한민국의 코딩 교육 방안 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(2022</a:t>
            </a:r>
            <a:r>
              <a:rPr lang="ko-KR" altLang="en-US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디지털 인재양성 종합방안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)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1CEC85-9FF0-F7A2-DA54-D5452168802E}"/>
              </a:ext>
            </a:extLst>
          </p:cNvPr>
          <p:cNvGrpSpPr/>
          <p:nvPr/>
        </p:nvGrpSpPr>
        <p:grpSpPr>
          <a:xfrm>
            <a:off x="460620" y="717768"/>
            <a:ext cx="8151897" cy="4289245"/>
            <a:chOff x="476948" y="1309136"/>
            <a:chExt cx="11049130" cy="523356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28ACD4-B559-06A2-5805-B405AED9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0435" y="1309136"/>
              <a:ext cx="5065643" cy="523356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3F0278-C589-5FEA-F286-5C4A40E0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48" y="1400614"/>
              <a:ext cx="5908232" cy="478422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4D0321-B84E-9686-DCA8-6E9016A61BC7}"/>
                </a:ext>
              </a:extLst>
            </p:cNvPr>
            <p:cNvSpPr/>
            <p:nvPr/>
          </p:nvSpPr>
          <p:spPr>
            <a:xfrm>
              <a:off x="476948" y="1912577"/>
              <a:ext cx="5983487" cy="43226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578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F87BAE-A1D7-968F-77B2-03BF5353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Google Shape;5294;p43">
            <a:extLst>
              <a:ext uri="{FF2B5EF4-FFF2-40B4-BE49-F238E27FC236}">
                <a16:creationId xmlns:a16="http://schemas.microsoft.com/office/drawing/2014/main" id="{AC05036E-24B2-A136-44A1-7AF95484563B}"/>
              </a:ext>
            </a:extLst>
          </p:cNvPr>
          <p:cNvSpPr txBox="1"/>
          <p:nvPr/>
        </p:nvSpPr>
        <p:spPr>
          <a:xfrm>
            <a:off x="150954" y="156371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대한민국의 코딩 교육 방안 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(2022</a:t>
            </a:r>
            <a:r>
              <a:rPr lang="ko-KR" altLang="en-US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디지털 인재양성 종합방안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)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71E829-C307-7A35-935A-5A6E26A759DE}"/>
              </a:ext>
            </a:extLst>
          </p:cNvPr>
          <p:cNvGrpSpPr/>
          <p:nvPr/>
        </p:nvGrpSpPr>
        <p:grpSpPr>
          <a:xfrm>
            <a:off x="385763" y="986035"/>
            <a:ext cx="8329612" cy="3884111"/>
            <a:chOff x="580500" y="1422215"/>
            <a:chExt cx="11306700" cy="52723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6FE89D1-A4C9-099A-6DB4-C36254BA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500" y="1422216"/>
              <a:ext cx="5437091" cy="527233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1AC9E7-ACE1-6150-6C8F-C5EC4D099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713" y="1422215"/>
              <a:ext cx="5590487" cy="31132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D6CA3F-DC5B-2883-54C8-D6E14E8ECC2E}"/>
                </a:ext>
              </a:extLst>
            </p:cNvPr>
            <p:cNvSpPr/>
            <p:nvPr/>
          </p:nvSpPr>
          <p:spPr>
            <a:xfrm>
              <a:off x="2743200" y="4670471"/>
              <a:ext cx="795130" cy="7653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9AEB86-634C-49FF-8F65-48902E34015E}"/>
                </a:ext>
              </a:extLst>
            </p:cNvPr>
            <p:cNvSpPr/>
            <p:nvPr/>
          </p:nvSpPr>
          <p:spPr>
            <a:xfrm>
              <a:off x="10121348" y="1612531"/>
              <a:ext cx="1656522" cy="12797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9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F87BAE-A1D7-968F-77B2-03BF5353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Google Shape;5294;p43">
            <a:extLst>
              <a:ext uri="{FF2B5EF4-FFF2-40B4-BE49-F238E27FC236}">
                <a16:creationId xmlns:a16="http://schemas.microsoft.com/office/drawing/2014/main" id="{AC05036E-24B2-A136-44A1-7AF95484563B}"/>
              </a:ext>
            </a:extLst>
          </p:cNvPr>
          <p:cNvSpPr txBox="1"/>
          <p:nvPr/>
        </p:nvSpPr>
        <p:spPr>
          <a:xfrm>
            <a:off x="150954" y="156371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대한민국의 코딩 교육 방안 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(2022</a:t>
            </a:r>
            <a:r>
              <a:rPr lang="ko-KR" altLang="en-US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디지털 인재양성 종합방안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)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29DD80-82D7-5A5D-F0BC-A3A0D15B7C29}"/>
              </a:ext>
            </a:extLst>
          </p:cNvPr>
          <p:cNvGrpSpPr/>
          <p:nvPr/>
        </p:nvGrpSpPr>
        <p:grpSpPr>
          <a:xfrm>
            <a:off x="2709469" y="1478005"/>
            <a:ext cx="3644948" cy="2848829"/>
            <a:chOff x="2709469" y="1478005"/>
            <a:chExt cx="3644948" cy="2848829"/>
          </a:xfrm>
        </p:grpSpPr>
        <p:sp>
          <p:nvSpPr>
            <p:cNvPr id="6" name="Google Shape;5155;p43">
              <a:extLst>
                <a:ext uri="{FF2B5EF4-FFF2-40B4-BE49-F238E27FC236}">
                  <a16:creationId xmlns:a16="http://schemas.microsoft.com/office/drawing/2014/main" id="{E6BFB10C-F243-8725-C538-538D8D0C654D}"/>
                </a:ext>
              </a:extLst>
            </p:cNvPr>
            <p:cNvSpPr/>
            <p:nvPr/>
          </p:nvSpPr>
          <p:spPr>
            <a:xfrm>
              <a:off x="3432680" y="1795111"/>
              <a:ext cx="2273374" cy="2071100"/>
            </a:xfrm>
            <a:custGeom>
              <a:avLst/>
              <a:gdLst/>
              <a:ahLst/>
              <a:cxnLst/>
              <a:rect l="l" t="t" r="r" b="b"/>
              <a:pathLst>
                <a:path w="70750" h="64455" extrusionOk="0">
                  <a:moveTo>
                    <a:pt x="35375" y="1"/>
                  </a:moveTo>
                  <a:cubicBezTo>
                    <a:pt x="27125" y="1"/>
                    <a:pt x="18875" y="3144"/>
                    <a:pt x="12573" y="9430"/>
                  </a:cubicBezTo>
                  <a:cubicBezTo>
                    <a:pt x="0" y="22034"/>
                    <a:pt x="0" y="42429"/>
                    <a:pt x="12573" y="55001"/>
                  </a:cubicBezTo>
                  <a:cubicBezTo>
                    <a:pt x="18875" y="61304"/>
                    <a:pt x="27125" y="64455"/>
                    <a:pt x="35375" y="64455"/>
                  </a:cubicBezTo>
                  <a:cubicBezTo>
                    <a:pt x="43625" y="64455"/>
                    <a:pt x="51874" y="61304"/>
                    <a:pt x="58177" y="55001"/>
                  </a:cubicBezTo>
                  <a:cubicBezTo>
                    <a:pt x="70749" y="42429"/>
                    <a:pt x="70749" y="22034"/>
                    <a:pt x="58177" y="9430"/>
                  </a:cubicBezTo>
                  <a:cubicBezTo>
                    <a:pt x="51874" y="3144"/>
                    <a:pt x="43625" y="1"/>
                    <a:pt x="353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56;p43">
              <a:extLst>
                <a:ext uri="{FF2B5EF4-FFF2-40B4-BE49-F238E27FC236}">
                  <a16:creationId xmlns:a16="http://schemas.microsoft.com/office/drawing/2014/main" id="{137F117A-C494-A1A9-9913-F583CAFF9DDE}"/>
                </a:ext>
              </a:extLst>
            </p:cNvPr>
            <p:cNvSpPr/>
            <p:nvPr/>
          </p:nvSpPr>
          <p:spPr>
            <a:xfrm>
              <a:off x="3402154" y="1663593"/>
              <a:ext cx="2334426" cy="2334394"/>
            </a:xfrm>
            <a:custGeom>
              <a:avLst/>
              <a:gdLst/>
              <a:ahLst/>
              <a:cxnLst/>
              <a:rect l="l" t="t" r="r" b="b"/>
              <a:pathLst>
                <a:path w="72650" h="72649" extrusionOk="0">
                  <a:moveTo>
                    <a:pt x="36325" y="349"/>
                  </a:moveTo>
                  <a:cubicBezTo>
                    <a:pt x="56150" y="349"/>
                    <a:pt x="72301" y="16500"/>
                    <a:pt x="72301" y="36325"/>
                  </a:cubicBezTo>
                  <a:cubicBezTo>
                    <a:pt x="72301" y="56149"/>
                    <a:pt x="56150" y="72300"/>
                    <a:pt x="36325" y="72300"/>
                  </a:cubicBezTo>
                  <a:cubicBezTo>
                    <a:pt x="16500" y="72300"/>
                    <a:pt x="349" y="56149"/>
                    <a:pt x="349" y="36325"/>
                  </a:cubicBezTo>
                  <a:cubicBezTo>
                    <a:pt x="349" y="16500"/>
                    <a:pt x="16500" y="349"/>
                    <a:pt x="36325" y="349"/>
                  </a:cubicBezTo>
                  <a:close/>
                  <a:moveTo>
                    <a:pt x="36325" y="0"/>
                  </a:moveTo>
                  <a:cubicBezTo>
                    <a:pt x="31416" y="0"/>
                    <a:pt x="26666" y="982"/>
                    <a:pt x="22200" y="2851"/>
                  </a:cubicBezTo>
                  <a:cubicBezTo>
                    <a:pt x="17862" y="4687"/>
                    <a:pt x="13998" y="7316"/>
                    <a:pt x="10641" y="10641"/>
                  </a:cubicBezTo>
                  <a:cubicBezTo>
                    <a:pt x="7316" y="13966"/>
                    <a:pt x="4687" y="17862"/>
                    <a:pt x="2851" y="22200"/>
                  </a:cubicBezTo>
                  <a:cubicBezTo>
                    <a:pt x="982" y="26666"/>
                    <a:pt x="0" y="31416"/>
                    <a:pt x="0" y="36325"/>
                  </a:cubicBezTo>
                  <a:cubicBezTo>
                    <a:pt x="0" y="41233"/>
                    <a:pt x="982" y="45984"/>
                    <a:pt x="2851" y="50449"/>
                  </a:cubicBezTo>
                  <a:cubicBezTo>
                    <a:pt x="4687" y="54787"/>
                    <a:pt x="7316" y="58683"/>
                    <a:pt x="10641" y="62008"/>
                  </a:cubicBezTo>
                  <a:cubicBezTo>
                    <a:pt x="13966" y="65333"/>
                    <a:pt x="17862" y="67962"/>
                    <a:pt x="22200" y="69799"/>
                  </a:cubicBezTo>
                  <a:cubicBezTo>
                    <a:pt x="26666" y="71667"/>
                    <a:pt x="31416" y="72649"/>
                    <a:pt x="36325" y="72649"/>
                  </a:cubicBezTo>
                  <a:cubicBezTo>
                    <a:pt x="41234" y="72649"/>
                    <a:pt x="45984" y="71667"/>
                    <a:pt x="50449" y="69799"/>
                  </a:cubicBezTo>
                  <a:cubicBezTo>
                    <a:pt x="54788" y="67962"/>
                    <a:pt x="58683" y="65333"/>
                    <a:pt x="62008" y="62008"/>
                  </a:cubicBezTo>
                  <a:cubicBezTo>
                    <a:pt x="65334" y="58683"/>
                    <a:pt x="67962" y="54787"/>
                    <a:pt x="69799" y="50449"/>
                  </a:cubicBezTo>
                  <a:cubicBezTo>
                    <a:pt x="71667" y="45984"/>
                    <a:pt x="72649" y="41233"/>
                    <a:pt x="72649" y="36325"/>
                  </a:cubicBezTo>
                  <a:cubicBezTo>
                    <a:pt x="72649" y="31416"/>
                    <a:pt x="71667" y="26666"/>
                    <a:pt x="69799" y="22200"/>
                  </a:cubicBezTo>
                  <a:cubicBezTo>
                    <a:pt x="67962" y="17862"/>
                    <a:pt x="65334" y="13966"/>
                    <a:pt x="62008" y="10641"/>
                  </a:cubicBezTo>
                  <a:cubicBezTo>
                    <a:pt x="58683" y="7316"/>
                    <a:pt x="54788" y="4687"/>
                    <a:pt x="50449" y="2851"/>
                  </a:cubicBezTo>
                  <a:cubicBezTo>
                    <a:pt x="45984" y="982"/>
                    <a:pt x="41234" y="0"/>
                    <a:pt x="363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57;p43">
              <a:extLst>
                <a:ext uri="{FF2B5EF4-FFF2-40B4-BE49-F238E27FC236}">
                  <a16:creationId xmlns:a16="http://schemas.microsoft.com/office/drawing/2014/main" id="{6EC20BEE-D2A4-4887-DD71-8332BC927460}"/>
                </a:ext>
              </a:extLst>
            </p:cNvPr>
            <p:cNvSpPr/>
            <p:nvPr/>
          </p:nvSpPr>
          <p:spPr>
            <a:xfrm>
              <a:off x="3043941" y="3236736"/>
              <a:ext cx="3080350" cy="895758"/>
            </a:xfrm>
            <a:custGeom>
              <a:avLst/>
              <a:gdLst/>
              <a:ahLst/>
              <a:cxnLst/>
              <a:rect l="l" t="t" r="r" b="b"/>
              <a:pathLst>
                <a:path w="95864" h="27877" extrusionOk="0">
                  <a:moveTo>
                    <a:pt x="34067" y="0"/>
                  </a:moveTo>
                  <a:cubicBezTo>
                    <a:pt x="32123" y="0"/>
                    <a:pt x="30166" y="426"/>
                    <a:pt x="28535" y="1459"/>
                  </a:cubicBezTo>
                  <a:cubicBezTo>
                    <a:pt x="26286" y="2948"/>
                    <a:pt x="24956" y="5386"/>
                    <a:pt x="22993" y="7223"/>
                  </a:cubicBezTo>
                  <a:cubicBezTo>
                    <a:pt x="22074" y="8046"/>
                    <a:pt x="20934" y="8490"/>
                    <a:pt x="20079" y="9313"/>
                  </a:cubicBezTo>
                  <a:cubicBezTo>
                    <a:pt x="19161" y="10168"/>
                    <a:pt x="18749" y="11308"/>
                    <a:pt x="17482" y="11815"/>
                  </a:cubicBezTo>
                  <a:cubicBezTo>
                    <a:pt x="15329" y="12638"/>
                    <a:pt x="12827" y="12543"/>
                    <a:pt x="10547" y="12797"/>
                  </a:cubicBezTo>
                  <a:cubicBezTo>
                    <a:pt x="8457" y="13050"/>
                    <a:pt x="6335" y="13620"/>
                    <a:pt x="4561" y="14792"/>
                  </a:cubicBezTo>
                  <a:cubicBezTo>
                    <a:pt x="1743" y="16724"/>
                    <a:pt x="1" y="20429"/>
                    <a:pt x="2503" y="23374"/>
                  </a:cubicBezTo>
                  <a:cubicBezTo>
                    <a:pt x="3548" y="24546"/>
                    <a:pt x="5036" y="25211"/>
                    <a:pt x="6556" y="25749"/>
                  </a:cubicBezTo>
                  <a:cubicBezTo>
                    <a:pt x="12215" y="27664"/>
                    <a:pt x="18312" y="27877"/>
                    <a:pt x="24312" y="27877"/>
                  </a:cubicBezTo>
                  <a:cubicBezTo>
                    <a:pt x="24961" y="27877"/>
                    <a:pt x="25609" y="27874"/>
                    <a:pt x="26255" y="27871"/>
                  </a:cubicBezTo>
                  <a:cubicBezTo>
                    <a:pt x="40474" y="27871"/>
                    <a:pt x="54693" y="27839"/>
                    <a:pt x="68913" y="27808"/>
                  </a:cubicBezTo>
                  <a:cubicBezTo>
                    <a:pt x="75722" y="27808"/>
                    <a:pt x="82689" y="27744"/>
                    <a:pt x="89023" y="25338"/>
                  </a:cubicBezTo>
                  <a:cubicBezTo>
                    <a:pt x="92728" y="23881"/>
                    <a:pt x="95863" y="19954"/>
                    <a:pt x="91588" y="16819"/>
                  </a:cubicBezTo>
                  <a:cubicBezTo>
                    <a:pt x="90226" y="15805"/>
                    <a:pt x="88548" y="15393"/>
                    <a:pt x="86901" y="14918"/>
                  </a:cubicBezTo>
                  <a:cubicBezTo>
                    <a:pt x="85286" y="14475"/>
                    <a:pt x="83607" y="13937"/>
                    <a:pt x="82372" y="12765"/>
                  </a:cubicBezTo>
                  <a:cubicBezTo>
                    <a:pt x="81074" y="11530"/>
                    <a:pt x="80345" y="9693"/>
                    <a:pt x="78762" y="8806"/>
                  </a:cubicBezTo>
                  <a:cubicBezTo>
                    <a:pt x="78023" y="8382"/>
                    <a:pt x="77228" y="8246"/>
                    <a:pt x="76413" y="8246"/>
                  </a:cubicBezTo>
                  <a:cubicBezTo>
                    <a:pt x="75098" y="8246"/>
                    <a:pt x="73731" y="8601"/>
                    <a:pt x="72460" y="8680"/>
                  </a:cubicBezTo>
                  <a:cubicBezTo>
                    <a:pt x="72289" y="8689"/>
                    <a:pt x="72116" y="8693"/>
                    <a:pt x="71940" y="8693"/>
                  </a:cubicBezTo>
                  <a:cubicBezTo>
                    <a:pt x="70228" y="8693"/>
                    <a:pt x="68325" y="8269"/>
                    <a:pt x="66918" y="7350"/>
                  </a:cubicBezTo>
                  <a:cubicBezTo>
                    <a:pt x="64004" y="5418"/>
                    <a:pt x="62927" y="1047"/>
                    <a:pt x="59539" y="224"/>
                  </a:cubicBezTo>
                  <a:cubicBezTo>
                    <a:pt x="59176" y="136"/>
                    <a:pt x="58816" y="97"/>
                    <a:pt x="58459" y="97"/>
                  </a:cubicBezTo>
                  <a:cubicBezTo>
                    <a:pt x="56379" y="97"/>
                    <a:pt x="54372" y="1422"/>
                    <a:pt x="52318" y="2124"/>
                  </a:cubicBezTo>
                  <a:cubicBezTo>
                    <a:pt x="51215" y="2512"/>
                    <a:pt x="50205" y="2666"/>
                    <a:pt x="49236" y="2666"/>
                  </a:cubicBezTo>
                  <a:cubicBezTo>
                    <a:pt x="47118" y="2666"/>
                    <a:pt x="45194" y="1931"/>
                    <a:pt x="42912" y="1301"/>
                  </a:cubicBezTo>
                  <a:cubicBezTo>
                    <a:pt x="40506" y="636"/>
                    <a:pt x="37497" y="192"/>
                    <a:pt x="35027" y="34"/>
                  </a:cubicBezTo>
                  <a:cubicBezTo>
                    <a:pt x="34708" y="12"/>
                    <a:pt x="34388" y="0"/>
                    <a:pt x="340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58;p43">
              <a:extLst>
                <a:ext uri="{FF2B5EF4-FFF2-40B4-BE49-F238E27FC236}">
                  <a16:creationId xmlns:a16="http://schemas.microsoft.com/office/drawing/2014/main" id="{B041630D-6ED5-86B3-0810-5BD99EE33961}"/>
                </a:ext>
              </a:extLst>
            </p:cNvPr>
            <p:cNvSpPr/>
            <p:nvPr/>
          </p:nvSpPr>
          <p:spPr>
            <a:xfrm>
              <a:off x="3657575" y="3353827"/>
              <a:ext cx="2056" cy="14267"/>
            </a:xfrm>
            <a:custGeom>
              <a:avLst/>
              <a:gdLst/>
              <a:ahLst/>
              <a:cxnLst/>
              <a:rect l="l" t="t" r="r" b="b"/>
              <a:pathLst>
                <a:path w="64" h="44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59"/>
                    <a:pt x="32" y="317"/>
                    <a:pt x="64" y="444"/>
                  </a:cubicBezTo>
                  <a:cubicBezTo>
                    <a:pt x="64" y="285"/>
                    <a:pt x="32" y="159"/>
                    <a:pt x="32" y="0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59;p43">
              <a:extLst>
                <a:ext uri="{FF2B5EF4-FFF2-40B4-BE49-F238E27FC236}">
                  <a16:creationId xmlns:a16="http://schemas.microsoft.com/office/drawing/2014/main" id="{B5619562-7AAE-0947-D171-34F2BAA2645B}"/>
                </a:ext>
              </a:extLst>
            </p:cNvPr>
            <p:cNvSpPr/>
            <p:nvPr/>
          </p:nvSpPr>
          <p:spPr>
            <a:xfrm>
              <a:off x="3647389" y="3355851"/>
              <a:ext cx="16323" cy="79399"/>
            </a:xfrm>
            <a:custGeom>
              <a:avLst/>
              <a:gdLst/>
              <a:ahLst/>
              <a:cxnLst/>
              <a:rect l="l" t="t" r="r" b="b"/>
              <a:pathLst>
                <a:path w="508" h="2471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824"/>
                    <a:pt x="96" y="1647"/>
                    <a:pt x="159" y="2471"/>
                  </a:cubicBezTo>
                  <a:lnTo>
                    <a:pt x="507" y="2439"/>
                  </a:lnTo>
                  <a:cubicBezTo>
                    <a:pt x="444" y="1806"/>
                    <a:pt x="412" y="1141"/>
                    <a:pt x="381" y="476"/>
                  </a:cubicBezTo>
                  <a:cubicBezTo>
                    <a:pt x="254" y="317"/>
                    <a:pt x="127" y="159"/>
                    <a:pt x="1" y="1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60;p43">
              <a:extLst>
                <a:ext uri="{FF2B5EF4-FFF2-40B4-BE49-F238E27FC236}">
                  <a16:creationId xmlns:a16="http://schemas.microsoft.com/office/drawing/2014/main" id="{CDF8E939-F814-F27B-EDDD-CE0463D70BF1}"/>
                </a:ext>
              </a:extLst>
            </p:cNvPr>
            <p:cNvSpPr/>
            <p:nvPr/>
          </p:nvSpPr>
          <p:spPr>
            <a:xfrm>
              <a:off x="4012704" y="2650671"/>
              <a:ext cx="4113" cy="9190"/>
            </a:xfrm>
            <a:custGeom>
              <a:avLst/>
              <a:gdLst/>
              <a:ahLst/>
              <a:cxnLst/>
              <a:rect l="l" t="t" r="r" b="b"/>
              <a:pathLst>
                <a:path w="128" h="286" extrusionOk="0">
                  <a:moveTo>
                    <a:pt x="96" y="0"/>
                  </a:moveTo>
                  <a:cubicBezTo>
                    <a:pt x="64" y="95"/>
                    <a:pt x="33" y="190"/>
                    <a:pt x="1" y="285"/>
                  </a:cubicBezTo>
                  <a:cubicBezTo>
                    <a:pt x="64" y="285"/>
                    <a:pt x="96" y="285"/>
                    <a:pt x="128" y="25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61;p43">
              <a:extLst>
                <a:ext uri="{FF2B5EF4-FFF2-40B4-BE49-F238E27FC236}">
                  <a16:creationId xmlns:a16="http://schemas.microsoft.com/office/drawing/2014/main" id="{9E72534A-C4AE-DBC7-ADE9-21BF32CAB423}"/>
                </a:ext>
              </a:extLst>
            </p:cNvPr>
            <p:cNvSpPr/>
            <p:nvPr/>
          </p:nvSpPr>
          <p:spPr>
            <a:xfrm>
              <a:off x="3659600" y="3368061"/>
              <a:ext cx="4113" cy="8194"/>
            </a:xfrm>
            <a:custGeom>
              <a:avLst/>
              <a:gdLst/>
              <a:ahLst/>
              <a:cxnLst/>
              <a:rect l="l" t="t" r="r" b="b"/>
              <a:pathLst>
                <a:path w="128" h="255" extrusionOk="0">
                  <a:moveTo>
                    <a:pt x="1" y="1"/>
                  </a:moveTo>
                  <a:cubicBezTo>
                    <a:pt x="1" y="32"/>
                    <a:pt x="1" y="64"/>
                    <a:pt x="1" y="96"/>
                  </a:cubicBezTo>
                  <a:cubicBezTo>
                    <a:pt x="32" y="127"/>
                    <a:pt x="64" y="191"/>
                    <a:pt x="127" y="254"/>
                  </a:cubicBezTo>
                  <a:cubicBezTo>
                    <a:pt x="64" y="159"/>
                    <a:pt x="32" y="64"/>
                    <a:pt x="1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62;p43">
              <a:extLst>
                <a:ext uri="{FF2B5EF4-FFF2-40B4-BE49-F238E27FC236}">
                  <a16:creationId xmlns:a16="http://schemas.microsoft.com/office/drawing/2014/main" id="{2EE3C199-1A09-2650-F8B3-95719786493F}"/>
                </a:ext>
              </a:extLst>
            </p:cNvPr>
            <p:cNvSpPr/>
            <p:nvPr/>
          </p:nvSpPr>
          <p:spPr>
            <a:xfrm>
              <a:off x="3767468" y="2159172"/>
              <a:ext cx="271745" cy="379581"/>
            </a:xfrm>
            <a:custGeom>
              <a:avLst/>
              <a:gdLst/>
              <a:ahLst/>
              <a:cxnLst/>
              <a:rect l="l" t="t" r="r" b="b"/>
              <a:pathLst>
                <a:path w="8457" h="11813" extrusionOk="0">
                  <a:moveTo>
                    <a:pt x="4339" y="0"/>
                  </a:moveTo>
                  <a:cubicBezTo>
                    <a:pt x="3706" y="1267"/>
                    <a:pt x="3104" y="2597"/>
                    <a:pt x="2566" y="3990"/>
                  </a:cubicBezTo>
                  <a:cubicBezTo>
                    <a:pt x="1616" y="6429"/>
                    <a:pt x="761" y="8994"/>
                    <a:pt x="1" y="11813"/>
                  </a:cubicBezTo>
                  <a:cubicBezTo>
                    <a:pt x="159" y="11686"/>
                    <a:pt x="317" y="11591"/>
                    <a:pt x="507" y="11464"/>
                  </a:cubicBezTo>
                  <a:cubicBezTo>
                    <a:pt x="666" y="11369"/>
                    <a:pt x="824" y="11274"/>
                    <a:pt x="1014" y="11148"/>
                  </a:cubicBezTo>
                  <a:cubicBezTo>
                    <a:pt x="3294" y="9564"/>
                    <a:pt x="5764" y="8266"/>
                    <a:pt x="8330" y="7252"/>
                  </a:cubicBezTo>
                  <a:cubicBezTo>
                    <a:pt x="8425" y="6809"/>
                    <a:pt x="8456" y="6366"/>
                    <a:pt x="8298" y="5890"/>
                  </a:cubicBezTo>
                  <a:cubicBezTo>
                    <a:pt x="7886" y="4624"/>
                    <a:pt x="6904" y="4750"/>
                    <a:pt x="6144" y="3990"/>
                  </a:cubicBezTo>
                  <a:cubicBezTo>
                    <a:pt x="5258" y="3104"/>
                    <a:pt x="6018" y="1330"/>
                    <a:pt x="5004" y="443"/>
                  </a:cubicBezTo>
                  <a:cubicBezTo>
                    <a:pt x="4783" y="253"/>
                    <a:pt x="4529" y="127"/>
                    <a:pt x="433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63;p43">
              <a:extLst>
                <a:ext uri="{FF2B5EF4-FFF2-40B4-BE49-F238E27FC236}">
                  <a16:creationId xmlns:a16="http://schemas.microsoft.com/office/drawing/2014/main" id="{6331D646-6941-5CE8-04A6-754B81A13032}"/>
                </a:ext>
              </a:extLst>
            </p:cNvPr>
            <p:cNvSpPr/>
            <p:nvPr/>
          </p:nvSpPr>
          <p:spPr>
            <a:xfrm>
              <a:off x="3530363" y="2152264"/>
              <a:ext cx="365347" cy="599175"/>
            </a:xfrm>
            <a:custGeom>
              <a:avLst/>
              <a:gdLst/>
              <a:ahLst/>
              <a:cxnLst/>
              <a:rect l="l" t="t" r="r" b="b"/>
              <a:pathLst>
                <a:path w="11370" h="18647" extrusionOk="0">
                  <a:moveTo>
                    <a:pt x="10786" y="1"/>
                  </a:moveTo>
                  <a:cubicBezTo>
                    <a:pt x="9666" y="1"/>
                    <a:pt x="8685" y="956"/>
                    <a:pt x="7981" y="1957"/>
                  </a:cubicBezTo>
                  <a:cubicBezTo>
                    <a:pt x="7443" y="2717"/>
                    <a:pt x="6715" y="2812"/>
                    <a:pt x="5923" y="2844"/>
                  </a:cubicBezTo>
                  <a:cubicBezTo>
                    <a:pt x="5670" y="2844"/>
                    <a:pt x="5415" y="2833"/>
                    <a:pt x="5164" y="2833"/>
                  </a:cubicBezTo>
                  <a:cubicBezTo>
                    <a:pt x="4250" y="2833"/>
                    <a:pt x="3393" y="2970"/>
                    <a:pt x="2946" y="4237"/>
                  </a:cubicBezTo>
                  <a:cubicBezTo>
                    <a:pt x="2281" y="6042"/>
                    <a:pt x="3073" y="7879"/>
                    <a:pt x="1616" y="9431"/>
                  </a:cubicBezTo>
                  <a:cubicBezTo>
                    <a:pt x="1014" y="10032"/>
                    <a:pt x="254" y="10539"/>
                    <a:pt x="1" y="11363"/>
                  </a:cubicBezTo>
                  <a:cubicBezTo>
                    <a:pt x="2218" y="13421"/>
                    <a:pt x="4118" y="15923"/>
                    <a:pt x="5448" y="18646"/>
                  </a:cubicBezTo>
                  <a:cubicBezTo>
                    <a:pt x="5891" y="16525"/>
                    <a:pt x="6335" y="14561"/>
                    <a:pt x="6841" y="12661"/>
                  </a:cubicBezTo>
                  <a:lnTo>
                    <a:pt x="6746" y="12566"/>
                  </a:lnTo>
                  <a:lnTo>
                    <a:pt x="6841" y="12471"/>
                  </a:lnTo>
                  <a:cubicBezTo>
                    <a:pt x="6620" y="9209"/>
                    <a:pt x="5828" y="6042"/>
                    <a:pt x="4466" y="3065"/>
                  </a:cubicBezTo>
                  <a:lnTo>
                    <a:pt x="4783" y="2907"/>
                  </a:lnTo>
                  <a:cubicBezTo>
                    <a:pt x="6049" y="5694"/>
                    <a:pt x="6841" y="8607"/>
                    <a:pt x="7126" y="11648"/>
                  </a:cubicBezTo>
                  <a:cubicBezTo>
                    <a:pt x="7886" y="8924"/>
                    <a:pt x="8710" y="6454"/>
                    <a:pt x="9628" y="4079"/>
                  </a:cubicBezTo>
                  <a:cubicBezTo>
                    <a:pt x="10166" y="2685"/>
                    <a:pt x="10768" y="1355"/>
                    <a:pt x="11370" y="88"/>
                  </a:cubicBezTo>
                  <a:cubicBezTo>
                    <a:pt x="11172" y="28"/>
                    <a:pt x="10977" y="1"/>
                    <a:pt x="1078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64;p43">
              <a:extLst>
                <a:ext uri="{FF2B5EF4-FFF2-40B4-BE49-F238E27FC236}">
                  <a16:creationId xmlns:a16="http://schemas.microsoft.com/office/drawing/2014/main" id="{0DD7E9DE-B4C6-4CB5-1E2B-D9F3F6E78ABF}"/>
                </a:ext>
              </a:extLst>
            </p:cNvPr>
            <p:cNvSpPr/>
            <p:nvPr/>
          </p:nvSpPr>
          <p:spPr>
            <a:xfrm>
              <a:off x="3654523" y="2889801"/>
              <a:ext cx="292084" cy="464058"/>
            </a:xfrm>
            <a:custGeom>
              <a:avLst/>
              <a:gdLst/>
              <a:ahLst/>
              <a:cxnLst/>
              <a:rect l="l" t="t" r="r" b="b"/>
              <a:pathLst>
                <a:path w="9090" h="14442" extrusionOk="0">
                  <a:moveTo>
                    <a:pt x="9089" y="0"/>
                  </a:moveTo>
                  <a:cubicBezTo>
                    <a:pt x="5922" y="855"/>
                    <a:pt x="2977" y="2407"/>
                    <a:pt x="507" y="4529"/>
                  </a:cubicBezTo>
                  <a:cubicBezTo>
                    <a:pt x="127" y="7949"/>
                    <a:pt x="0" y="11274"/>
                    <a:pt x="127" y="14441"/>
                  </a:cubicBezTo>
                  <a:cubicBezTo>
                    <a:pt x="285" y="13618"/>
                    <a:pt x="1394" y="12605"/>
                    <a:pt x="1742" y="12066"/>
                  </a:cubicBezTo>
                  <a:cubicBezTo>
                    <a:pt x="2756" y="10546"/>
                    <a:pt x="3927" y="9374"/>
                    <a:pt x="5257" y="8171"/>
                  </a:cubicBezTo>
                  <a:cubicBezTo>
                    <a:pt x="5859" y="7633"/>
                    <a:pt x="6366" y="6872"/>
                    <a:pt x="6207" y="6081"/>
                  </a:cubicBezTo>
                  <a:cubicBezTo>
                    <a:pt x="6112" y="5574"/>
                    <a:pt x="5764" y="5162"/>
                    <a:pt x="5732" y="4656"/>
                  </a:cubicBezTo>
                  <a:cubicBezTo>
                    <a:pt x="5606" y="3231"/>
                    <a:pt x="7253" y="2534"/>
                    <a:pt x="8139" y="1774"/>
                  </a:cubicBezTo>
                  <a:cubicBezTo>
                    <a:pt x="8773" y="1235"/>
                    <a:pt x="9026" y="634"/>
                    <a:pt x="90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65;p43">
              <a:extLst>
                <a:ext uri="{FF2B5EF4-FFF2-40B4-BE49-F238E27FC236}">
                  <a16:creationId xmlns:a16="http://schemas.microsoft.com/office/drawing/2014/main" id="{597C0727-2BEF-3446-538E-3525771AD3FC}"/>
                </a:ext>
              </a:extLst>
            </p:cNvPr>
            <p:cNvSpPr/>
            <p:nvPr/>
          </p:nvSpPr>
          <p:spPr>
            <a:xfrm>
              <a:off x="3671810" y="2659829"/>
              <a:ext cx="340926" cy="360237"/>
            </a:xfrm>
            <a:custGeom>
              <a:avLst/>
              <a:gdLst/>
              <a:ahLst/>
              <a:cxnLst/>
              <a:rect l="l" t="t" r="r" b="b"/>
              <a:pathLst>
                <a:path w="10610" h="11211" extrusionOk="0">
                  <a:moveTo>
                    <a:pt x="10610" y="0"/>
                  </a:moveTo>
                  <a:lnTo>
                    <a:pt x="10610" y="0"/>
                  </a:lnTo>
                  <a:cubicBezTo>
                    <a:pt x="7316" y="570"/>
                    <a:pt x="4054" y="1805"/>
                    <a:pt x="1236" y="3610"/>
                  </a:cubicBezTo>
                  <a:cubicBezTo>
                    <a:pt x="1109" y="4275"/>
                    <a:pt x="982" y="4909"/>
                    <a:pt x="856" y="5606"/>
                  </a:cubicBezTo>
                  <a:cubicBezTo>
                    <a:pt x="507" y="7506"/>
                    <a:pt x="222" y="9374"/>
                    <a:pt x="1" y="11211"/>
                  </a:cubicBezTo>
                  <a:cubicBezTo>
                    <a:pt x="2503" y="9121"/>
                    <a:pt x="5416" y="7601"/>
                    <a:pt x="8583" y="6777"/>
                  </a:cubicBezTo>
                  <a:cubicBezTo>
                    <a:pt x="8551" y="6239"/>
                    <a:pt x="8425" y="5637"/>
                    <a:pt x="8298" y="5004"/>
                  </a:cubicBezTo>
                  <a:cubicBezTo>
                    <a:pt x="7918" y="3230"/>
                    <a:pt x="9565" y="2122"/>
                    <a:pt x="10293" y="760"/>
                  </a:cubicBezTo>
                  <a:cubicBezTo>
                    <a:pt x="10451" y="507"/>
                    <a:pt x="10546" y="253"/>
                    <a:pt x="106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66;p43">
              <a:extLst>
                <a:ext uri="{FF2B5EF4-FFF2-40B4-BE49-F238E27FC236}">
                  <a16:creationId xmlns:a16="http://schemas.microsoft.com/office/drawing/2014/main" id="{CB76924E-1166-27D0-D9B6-524910ABC302}"/>
                </a:ext>
              </a:extLst>
            </p:cNvPr>
            <p:cNvSpPr/>
            <p:nvPr/>
          </p:nvSpPr>
          <p:spPr>
            <a:xfrm>
              <a:off x="3714546" y="2406432"/>
              <a:ext cx="316505" cy="355193"/>
            </a:xfrm>
            <a:custGeom>
              <a:avLst/>
              <a:gdLst/>
              <a:ahLst/>
              <a:cxnLst/>
              <a:rect l="l" t="t" r="r" b="b"/>
              <a:pathLst>
                <a:path w="9850" h="11054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7380" y="982"/>
                    <a:pt x="5036" y="2249"/>
                    <a:pt x="2851" y="3738"/>
                  </a:cubicBezTo>
                  <a:cubicBezTo>
                    <a:pt x="2661" y="3864"/>
                    <a:pt x="2471" y="3991"/>
                    <a:pt x="2344" y="4086"/>
                  </a:cubicBezTo>
                  <a:cubicBezTo>
                    <a:pt x="2028" y="4276"/>
                    <a:pt x="1774" y="4434"/>
                    <a:pt x="1489" y="4688"/>
                  </a:cubicBezTo>
                  <a:cubicBezTo>
                    <a:pt x="951" y="6683"/>
                    <a:pt x="476" y="8773"/>
                    <a:pt x="1" y="11053"/>
                  </a:cubicBezTo>
                  <a:cubicBezTo>
                    <a:pt x="2851" y="9280"/>
                    <a:pt x="6050" y="8076"/>
                    <a:pt x="9343" y="7506"/>
                  </a:cubicBezTo>
                  <a:lnTo>
                    <a:pt x="9375" y="7601"/>
                  </a:lnTo>
                  <a:cubicBezTo>
                    <a:pt x="9470" y="7126"/>
                    <a:pt x="9438" y="6651"/>
                    <a:pt x="9216" y="6208"/>
                  </a:cubicBezTo>
                  <a:cubicBezTo>
                    <a:pt x="8710" y="5131"/>
                    <a:pt x="7570" y="4624"/>
                    <a:pt x="8076" y="3294"/>
                  </a:cubicBezTo>
                  <a:cubicBezTo>
                    <a:pt x="8488" y="2217"/>
                    <a:pt x="9407" y="1141"/>
                    <a:pt x="9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67;p43">
              <a:extLst>
                <a:ext uri="{FF2B5EF4-FFF2-40B4-BE49-F238E27FC236}">
                  <a16:creationId xmlns:a16="http://schemas.microsoft.com/office/drawing/2014/main" id="{146D9975-4FF0-2370-4E4D-251608F4CEF5}"/>
                </a:ext>
              </a:extLst>
            </p:cNvPr>
            <p:cNvSpPr/>
            <p:nvPr/>
          </p:nvSpPr>
          <p:spPr>
            <a:xfrm>
              <a:off x="3468283" y="2530592"/>
              <a:ext cx="234085" cy="825291"/>
            </a:xfrm>
            <a:custGeom>
              <a:avLst/>
              <a:gdLst/>
              <a:ahLst/>
              <a:cxnLst/>
              <a:rect l="l" t="t" r="r" b="b"/>
              <a:pathLst>
                <a:path w="7285" h="25684" extrusionOk="0">
                  <a:moveTo>
                    <a:pt x="1838" y="0"/>
                  </a:moveTo>
                  <a:cubicBezTo>
                    <a:pt x="1774" y="380"/>
                    <a:pt x="1774" y="792"/>
                    <a:pt x="1838" y="1204"/>
                  </a:cubicBezTo>
                  <a:cubicBezTo>
                    <a:pt x="1901" y="1900"/>
                    <a:pt x="2028" y="2629"/>
                    <a:pt x="2249" y="3294"/>
                  </a:cubicBezTo>
                  <a:cubicBezTo>
                    <a:pt x="2471" y="4022"/>
                    <a:pt x="2978" y="4782"/>
                    <a:pt x="2883" y="5574"/>
                  </a:cubicBezTo>
                  <a:cubicBezTo>
                    <a:pt x="2819" y="6302"/>
                    <a:pt x="2249" y="6841"/>
                    <a:pt x="1711" y="7379"/>
                  </a:cubicBezTo>
                  <a:cubicBezTo>
                    <a:pt x="634" y="8456"/>
                    <a:pt x="191" y="10134"/>
                    <a:pt x="793" y="11591"/>
                  </a:cubicBezTo>
                  <a:cubicBezTo>
                    <a:pt x="1204" y="12509"/>
                    <a:pt x="2249" y="13491"/>
                    <a:pt x="1964" y="14600"/>
                  </a:cubicBezTo>
                  <a:cubicBezTo>
                    <a:pt x="1838" y="15201"/>
                    <a:pt x="1268" y="15581"/>
                    <a:pt x="983" y="16120"/>
                  </a:cubicBezTo>
                  <a:cubicBezTo>
                    <a:pt x="1" y="17861"/>
                    <a:pt x="1426" y="19952"/>
                    <a:pt x="2344" y="21345"/>
                  </a:cubicBezTo>
                  <a:cubicBezTo>
                    <a:pt x="3358" y="22865"/>
                    <a:pt x="4466" y="24259"/>
                    <a:pt x="5575" y="25684"/>
                  </a:cubicBezTo>
                  <a:cubicBezTo>
                    <a:pt x="5448" y="22517"/>
                    <a:pt x="5575" y="19223"/>
                    <a:pt x="5923" y="15835"/>
                  </a:cubicBezTo>
                  <a:lnTo>
                    <a:pt x="5828" y="15835"/>
                  </a:lnTo>
                  <a:cubicBezTo>
                    <a:pt x="5638" y="14948"/>
                    <a:pt x="5321" y="14061"/>
                    <a:pt x="4846" y="13269"/>
                  </a:cubicBezTo>
                  <a:cubicBezTo>
                    <a:pt x="4308" y="12319"/>
                    <a:pt x="3611" y="11496"/>
                    <a:pt x="2914" y="10704"/>
                  </a:cubicBezTo>
                  <a:cubicBezTo>
                    <a:pt x="2408" y="10103"/>
                    <a:pt x="1869" y="9533"/>
                    <a:pt x="1331" y="8962"/>
                  </a:cubicBezTo>
                  <a:lnTo>
                    <a:pt x="1584" y="8741"/>
                  </a:lnTo>
                  <a:cubicBezTo>
                    <a:pt x="2123" y="9311"/>
                    <a:pt x="2661" y="9881"/>
                    <a:pt x="3168" y="10483"/>
                  </a:cubicBezTo>
                  <a:cubicBezTo>
                    <a:pt x="3865" y="11274"/>
                    <a:pt x="4593" y="12129"/>
                    <a:pt x="5163" y="13111"/>
                  </a:cubicBezTo>
                  <a:cubicBezTo>
                    <a:pt x="5511" y="13713"/>
                    <a:pt x="5796" y="14378"/>
                    <a:pt x="6018" y="15075"/>
                  </a:cubicBezTo>
                  <a:cubicBezTo>
                    <a:pt x="6208" y="13269"/>
                    <a:pt x="6493" y="11433"/>
                    <a:pt x="6841" y="9533"/>
                  </a:cubicBezTo>
                  <a:cubicBezTo>
                    <a:pt x="6968" y="8836"/>
                    <a:pt x="7126" y="8107"/>
                    <a:pt x="7253" y="7442"/>
                  </a:cubicBezTo>
                  <a:lnTo>
                    <a:pt x="7253" y="7411"/>
                  </a:lnTo>
                  <a:cubicBezTo>
                    <a:pt x="7253" y="7411"/>
                    <a:pt x="7253" y="7379"/>
                    <a:pt x="7285" y="7347"/>
                  </a:cubicBezTo>
                  <a:lnTo>
                    <a:pt x="7285" y="7347"/>
                  </a:lnTo>
                  <a:lnTo>
                    <a:pt x="7221" y="7379"/>
                  </a:lnTo>
                  <a:cubicBezTo>
                    <a:pt x="5923" y="4592"/>
                    <a:pt x="4055" y="2059"/>
                    <a:pt x="1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68;p43">
              <a:extLst>
                <a:ext uri="{FF2B5EF4-FFF2-40B4-BE49-F238E27FC236}">
                  <a16:creationId xmlns:a16="http://schemas.microsoft.com/office/drawing/2014/main" id="{C5BF2B09-C6C2-D642-83E2-DA31D3A8FDFF}"/>
                </a:ext>
              </a:extLst>
            </p:cNvPr>
            <p:cNvSpPr/>
            <p:nvPr/>
          </p:nvSpPr>
          <p:spPr>
            <a:xfrm>
              <a:off x="3643308" y="3028196"/>
              <a:ext cx="27538" cy="342950"/>
            </a:xfrm>
            <a:custGeom>
              <a:avLst/>
              <a:gdLst/>
              <a:ahLst/>
              <a:cxnLst/>
              <a:rect l="l" t="t" r="r" b="b"/>
              <a:pathLst>
                <a:path w="857" h="10673" extrusionOk="0">
                  <a:moveTo>
                    <a:pt x="666" y="0"/>
                  </a:moveTo>
                  <a:cubicBezTo>
                    <a:pt x="698" y="95"/>
                    <a:pt x="729" y="190"/>
                    <a:pt x="729" y="285"/>
                  </a:cubicBezTo>
                  <a:lnTo>
                    <a:pt x="476" y="349"/>
                  </a:lnTo>
                  <a:cubicBezTo>
                    <a:pt x="128" y="3737"/>
                    <a:pt x="1" y="7031"/>
                    <a:pt x="128" y="10198"/>
                  </a:cubicBezTo>
                  <a:cubicBezTo>
                    <a:pt x="254" y="10356"/>
                    <a:pt x="381" y="10514"/>
                    <a:pt x="508" y="10673"/>
                  </a:cubicBezTo>
                  <a:cubicBezTo>
                    <a:pt x="508" y="10641"/>
                    <a:pt x="508" y="10609"/>
                    <a:pt x="508" y="10578"/>
                  </a:cubicBezTo>
                  <a:cubicBezTo>
                    <a:pt x="444" y="10419"/>
                    <a:pt x="444" y="10293"/>
                    <a:pt x="476" y="10134"/>
                  </a:cubicBezTo>
                  <a:cubicBezTo>
                    <a:pt x="349" y="6967"/>
                    <a:pt x="476" y="3642"/>
                    <a:pt x="856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69;p43">
              <a:extLst>
                <a:ext uri="{FF2B5EF4-FFF2-40B4-BE49-F238E27FC236}">
                  <a16:creationId xmlns:a16="http://schemas.microsoft.com/office/drawing/2014/main" id="{CD648D92-18A6-638A-99B1-1003622114BF}"/>
                </a:ext>
              </a:extLst>
            </p:cNvPr>
            <p:cNvSpPr/>
            <p:nvPr/>
          </p:nvSpPr>
          <p:spPr>
            <a:xfrm>
              <a:off x="3747128" y="2552956"/>
              <a:ext cx="4081" cy="6137"/>
            </a:xfrm>
            <a:custGeom>
              <a:avLst/>
              <a:gdLst/>
              <a:ahLst/>
              <a:cxnLst/>
              <a:rect l="l" t="t" r="r" b="b"/>
              <a:pathLst>
                <a:path w="127" h="191" extrusionOk="0">
                  <a:moveTo>
                    <a:pt x="95" y="1"/>
                  </a:moveTo>
                  <a:lnTo>
                    <a:pt x="0" y="96"/>
                  </a:lnTo>
                  <a:lnTo>
                    <a:pt x="95" y="191"/>
                  </a:lnTo>
                  <a:cubicBezTo>
                    <a:pt x="95" y="159"/>
                    <a:pt x="127" y="96"/>
                    <a:pt x="127" y="33"/>
                  </a:cubicBezTo>
                  <a:lnTo>
                    <a:pt x="95" y="33"/>
                  </a:lnTo>
                  <a:cubicBezTo>
                    <a:pt x="95" y="33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70;p43">
              <a:extLst>
                <a:ext uri="{FF2B5EF4-FFF2-40B4-BE49-F238E27FC236}">
                  <a16:creationId xmlns:a16="http://schemas.microsoft.com/office/drawing/2014/main" id="{9CE57393-F7EA-0218-BFC4-ECCD4525880A}"/>
                </a:ext>
              </a:extLst>
            </p:cNvPr>
            <p:cNvSpPr/>
            <p:nvPr/>
          </p:nvSpPr>
          <p:spPr>
            <a:xfrm>
              <a:off x="3701340" y="2768694"/>
              <a:ext cx="32" cy="106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2"/>
                  </a:moveTo>
                  <a:lnTo>
                    <a:pt x="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71;p43">
              <a:extLst>
                <a:ext uri="{FF2B5EF4-FFF2-40B4-BE49-F238E27FC236}">
                  <a16:creationId xmlns:a16="http://schemas.microsoft.com/office/drawing/2014/main" id="{51550AA6-82AF-8F33-D8D6-DF56AD059CEE}"/>
                </a:ext>
              </a:extLst>
            </p:cNvPr>
            <p:cNvSpPr/>
            <p:nvPr/>
          </p:nvSpPr>
          <p:spPr>
            <a:xfrm>
              <a:off x="3663680" y="3020034"/>
              <a:ext cx="8162" cy="15295"/>
            </a:xfrm>
            <a:custGeom>
              <a:avLst/>
              <a:gdLst/>
              <a:ahLst/>
              <a:cxnLst/>
              <a:rect l="l" t="t" r="r" b="b"/>
              <a:pathLst>
                <a:path w="254" h="476" extrusionOk="0">
                  <a:moveTo>
                    <a:pt x="254" y="1"/>
                  </a:moveTo>
                  <a:lnTo>
                    <a:pt x="254" y="1"/>
                  </a:lnTo>
                  <a:cubicBezTo>
                    <a:pt x="190" y="64"/>
                    <a:pt x="95" y="128"/>
                    <a:pt x="0" y="191"/>
                  </a:cubicBezTo>
                  <a:cubicBezTo>
                    <a:pt x="0" y="223"/>
                    <a:pt x="32" y="223"/>
                    <a:pt x="32" y="254"/>
                  </a:cubicBezTo>
                  <a:lnTo>
                    <a:pt x="222" y="476"/>
                  </a:lnTo>
                  <a:cubicBezTo>
                    <a:pt x="222" y="318"/>
                    <a:pt x="222" y="159"/>
                    <a:pt x="254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72;p43">
              <a:extLst>
                <a:ext uri="{FF2B5EF4-FFF2-40B4-BE49-F238E27FC236}">
                  <a16:creationId xmlns:a16="http://schemas.microsoft.com/office/drawing/2014/main" id="{D7499FBC-E7FC-6648-7828-1A32C1A51143}"/>
                </a:ext>
              </a:extLst>
            </p:cNvPr>
            <p:cNvSpPr/>
            <p:nvPr/>
          </p:nvSpPr>
          <p:spPr>
            <a:xfrm>
              <a:off x="3750181" y="2550932"/>
              <a:ext cx="2056" cy="3085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1"/>
                  </a:moveTo>
                  <a:cubicBezTo>
                    <a:pt x="32" y="32"/>
                    <a:pt x="32" y="64"/>
                    <a:pt x="0" y="64"/>
                  </a:cubicBezTo>
                  <a:cubicBezTo>
                    <a:pt x="0" y="64"/>
                    <a:pt x="0" y="96"/>
                    <a:pt x="0" y="96"/>
                  </a:cubicBezTo>
                  <a:lnTo>
                    <a:pt x="32" y="9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73;p43">
              <a:extLst>
                <a:ext uri="{FF2B5EF4-FFF2-40B4-BE49-F238E27FC236}">
                  <a16:creationId xmlns:a16="http://schemas.microsoft.com/office/drawing/2014/main" id="{05B52F98-2852-A43E-C843-AB1369D2C179}"/>
                </a:ext>
              </a:extLst>
            </p:cNvPr>
            <p:cNvSpPr/>
            <p:nvPr/>
          </p:nvSpPr>
          <p:spPr>
            <a:xfrm>
              <a:off x="3527310" y="2155092"/>
              <a:ext cx="507822" cy="871080"/>
            </a:xfrm>
            <a:custGeom>
              <a:avLst/>
              <a:gdLst/>
              <a:ahLst/>
              <a:cxnLst/>
              <a:rect l="l" t="t" r="r" b="b"/>
              <a:pathLst>
                <a:path w="15804" h="27109" extrusionOk="0">
                  <a:moveTo>
                    <a:pt x="11465" y="0"/>
                  </a:moveTo>
                  <a:cubicBezTo>
                    <a:pt x="10863" y="1267"/>
                    <a:pt x="10261" y="2597"/>
                    <a:pt x="9723" y="3991"/>
                  </a:cubicBezTo>
                  <a:cubicBezTo>
                    <a:pt x="8805" y="6366"/>
                    <a:pt x="7981" y="8836"/>
                    <a:pt x="7221" y="11560"/>
                  </a:cubicBezTo>
                  <a:cubicBezTo>
                    <a:pt x="6936" y="8519"/>
                    <a:pt x="6144" y="5606"/>
                    <a:pt x="4878" y="2819"/>
                  </a:cubicBezTo>
                  <a:lnTo>
                    <a:pt x="4561" y="2977"/>
                  </a:lnTo>
                  <a:cubicBezTo>
                    <a:pt x="5923" y="5954"/>
                    <a:pt x="6715" y="9121"/>
                    <a:pt x="6936" y="12383"/>
                  </a:cubicBezTo>
                  <a:cubicBezTo>
                    <a:pt x="6968" y="12383"/>
                    <a:pt x="7000" y="12351"/>
                    <a:pt x="7000" y="12320"/>
                  </a:cubicBezTo>
                  <a:lnTo>
                    <a:pt x="7000" y="12415"/>
                  </a:lnTo>
                  <a:cubicBezTo>
                    <a:pt x="6968" y="12478"/>
                    <a:pt x="6968" y="12541"/>
                    <a:pt x="6936" y="12605"/>
                  </a:cubicBezTo>
                  <a:cubicBezTo>
                    <a:pt x="6461" y="14473"/>
                    <a:pt x="5986" y="16437"/>
                    <a:pt x="5543" y="18558"/>
                  </a:cubicBezTo>
                  <a:cubicBezTo>
                    <a:pt x="4213" y="15835"/>
                    <a:pt x="2344" y="13333"/>
                    <a:pt x="96" y="11306"/>
                  </a:cubicBezTo>
                  <a:cubicBezTo>
                    <a:pt x="64" y="11338"/>
                    <a:pt x="64" y="11370"/>
                    <a:pt x="32" y="11433"/>
                  </a:cubicBezTo>
                  <a:cubicBezTo>
                    <a:pt x="32" y="11496"/>
                    <a:pt x="1" y="11591"/>
                    <a:pt x="1" y="11686"/>
                  </a:cubicBezTo>
                  <a:cubicBezTo>
                    <a:pt x="2249" y="13776"/>
                    <a:pt x="4118" y="16310"/>
                    <a:pt x="5384" y="19065"/>
                  </a:cubicBezTo>
                  <a:lnTo>
                    <a:pt x="5448" y="19033"/>
                  </a:lnTo>
                  <a:lnTo>
                    <a:pt x="5448" y="19033"/>
                  </a:lnTo>
                  <a:cubicBezTo>
                    <a:pt x="5448" y="19065"/>
                    <a:pt x="5448" y="19097"/>
                    <a:pt x="5416" y="19128"/>
                  </a:cubicBezTo>
                  <a:cubicBezTo>
                    <a:pt x="5289" y="19825"/>
                    <a:pt x="5163" y="20522"/>
                    <a:pt x="5004" y="21250"/>
                  </a:cubicBezTo>
                  <a:cubicBezTo>
                    <a:pt x="4656" y="23119"/>
                    <a:pt x="4403" y="24955"/>
                    <a:pt x="4181" y="26761"/>
                  </a:cubicBezTo>
                  <a:cubicBezTo>
                    <a:pt x="4213" y="26887"/>
                    <a:pt x="4244" y="27014"/>
                    <a:pt x="4276" y="27109"/>
                  </a:cubicBezTo>
                  <a:cubicBezTo>
                    <a:pt x="4339" y="27046"/>
                    <a:pt x="4434" y="26982"/>
                    <a:pt x="4529" y="26919"/>
                  </a:cubicBezTo>
                  <a:cubicBezTo>
                    <a:pt x="4719" y="25082"/>
                    <a:pt x="5004" y="23214"/>
                    <a:pt x="5353" y="21314"/>
                  </a:cubicBezTo>
                  <a:cubicBezTo>
                    <a:pt x="5479" y="20648"/>
                    <a:pt x="5606" y="19983"/>
                    <a:pt x="5733" y="19350"/>
                  </a:cubicBezTo>
                  <a:cubicBezTo>
                    <a:pt x="8583" y="17513"/>
                    <a:pt x="11813" y="16278"/>
                    <a:pt x="15139" y="15708"/>
                  </a:cubicBezTo>
                  <a:cubicBezTo>
                    <a:pt x="15170" y="15613"/>
                    <a:pt x="15170" y="15518"/>
                    <a:pt x="15202" y="15423"/>
                  </a:cubicBezTo>
                  <a:lnTo>
                    <a:pt x="15202" y="15360"/>
                  </a:lnTo>
                  <a:cubicBezTo>
                    <a:pt x="11908" y="15898"/>
                    <a:pt x="8678" y="17102"/>
                    <a:pt x="5828" y="18875"/>
                  </a:cubicBezTo>
                  <a:cubicBezTo>
                    <a:pt x="6303" y="16627"/>
                    <a:pt x="6810" y="14505"/>
                    <a:pt x="7316" y="12510"/>
                  </a:cubicBezTo>
                  <a:cubicBezTo>
                    <a:pt x="7601" y="12256"/>
                    <a:pt x="7855" y="12098"/>
                    <a:pt x="8171" y="11908"/>
                  </a:cubicBezTo>
                  <a:cubicBezTo>
                    <a:pt x="8330" y="11813"/>
                    <a:pt x="8488" y="11686"/>
                    <a:pt x="8678" y="11560"/>
                  </a:cubicBezTo>
                  <a:cubicBezTo>
                    <a:pt x="10863" y="10071"/>
                    <a:pt x="13207" y="8804"/>
                    <a:pt x="15677" y="7823"/>
                  </a:cubicBezTo>
                  <a:cubicBezTo>
                    <a:pt x="15740" y="7664"/>
                    <a:pt x="15772" y="7538"/>
                    <a:pt x="15804" y="7379"/>
                  </a:cubicBezTo>
                  <a:lnTo>
                    <a:pt x="15804" y="7379"/>
                  </a:lnTo>
                  <a:cubicBezTo>
                    <a:pt x="13238" y="8393"/>
                    <a:pt x="10768" y="9691"/>
                    <a:pt x="8488" y="11275"/>
                  </a:cubicBezTo>
                  <a:cubicBezTo>
                    <a:pt x="8298" y="11401"/>
                    <a:pt x="8140" y="11496"/>
                    <a:pt x="7981" y="11591"/>
                  </a:cubicBezTo>
                  <a:cubicBezTo>
                    <a:pt x="7791" y="11718"/>
                    <a:pt x="7633" y="11813"/>
                    <a:pt x="7475" y="11940"/>
                  </a:cubicBezTo>
                  <a:cubicBezTo>
                    <a:pt x="8235" y="9121"/>
                    <a:pt x="9090" y="6556"/>
                    <a:pt x="10040" y="4117"/>
                  </a:cubicBezTo>
                  <a:cubicBezTo>
                    <a:pt x="10578" y="2724"/>
                    <a:pt x="11180" y="1394"/>
                    <a:pt x="11813" y="127"/>
                  </a:cubicBezTo>
                  <a:cubicBezTo>
                    <a:pt x="11687" y="95"/>
                    <a:pt x="11592" y="32"/>
                    <a:pt x="114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74;p43">
              <a:extLst>
                <a:ext uri="{FF2B5EF4-FFF2-40B4-BE49-F238E27FC236}">
                  <a16:creationId xmlns:a16="http://schemas.microsoft.com/office/drawing/2014/main" id="{7D910ABC-A1DA-498D-3DB8-16073EE2A51C}"/>
                </a:ext>
              </a:extLst>
            </p:cNvPr>
            <p:cNvSpPr/>
            <p:nvPr/>
          </p:nvSpPr>
          <p:spPr>
            <a:xfrm>
              <a:off x="3670814" y="2877591"/>
              <a:ext cx="276789" cy="157738"/>
            </a:xfrm>
            <a:custGeom>
              <a:avLst/>
              <a:gdLst/>
              <a:ahLst/>
              <a:cxnLst/>
              <a:rect l="l" t="t" r="r" b="b"/>
              <a:pathLst>
                <a:path w="8614" h="4909" extrusionOk="0">
                  <a:moveTo>
                    <a:pt x="8614" y="0"/>
                  </a:moveTo>
                  <a:lnTo>
                    <a:pt x="8614" y="0"/>
                  </a:lnTo>
                  <a:cubicBezTo>
                    <a:pt x="5479" y="824"/>
                    <a:pt x="2534" y="2344"/>
                    <a:pt x="32" y="4434"/>
                  </a:cubicBezTo>
                  <a:cubicBezTo>
                    <a:pt x="32" y="4592"/>
                    <a:pt x="0" y="4751"/>
                    <a:pt x="0" y="4909"/>
                  </a:cubicBezTo>
                  <a:cubicBezTo>
                    <a:pt x="2470" y="2755"/>
                    <a:pt x="5415" y="1204"/>
                    <a:pt x="8582" y="380"/>
                  </a:cubicBezTo>
                  <a:cubicBezTo>
                    <a:pt x="8582" y="254"/>
                    <a:pt x="8614" y="127"/>
                    <a:pt x="861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75;p43">
              <a:extLst>
                <a:ext uri="{FF2B5EF4-FFF2-40B4-BE49-F238E27FC236}">
                  <a16:creationId xmlns:a16="http://schemas.microsoft.com/office/drawing/2014/main" id="{1BE5C1D5-0BA4-1C46-036B-6E18B32BA96F}"/>
                </a:ext>
              </a:extLst>
            </p:cNvPr>
            <p:cNvSpPr/>
            <p:nvPr/>
          </p:nvSpPr>
          <p:spPr>
            <a:xfrm>
              <a:off x="3511019" y="2811430"/>
              <a:ext cx="150637" cy="227980"/>
            </a:xfrm>
            <a:custGeom>
              <a:avLst/>
              <a:gdLst/>
              <a:ahLst/>
              <a:cxnLst/>
              <a:rect l="l" t="t" r="r" b="b"/>
              <a:pathLst>
                <a:path w="4688" h="7095" extrusionOk="0">
                  <a:moveTo>
                    <a:pt x="286" y="1"/>
                  </a:moveTo>
                  <a:lnTo>
                    <a:pt x="1" y="222"/>
                  </a:lnTo>
                  <a:cubicBezTo>
                    <a:pt x="539" y="793"/>
                    <a:pt x="1078" y="1363"/>
                    <a:pt x="1584" y="1964"/>
                  </a:cubicBezTo>
                  <a:cubicBezTo>
                    <a:pt x="2281" y="2756"/>
                    <a:pt x="2978" y="3579"/>
                    <a:pt x="3548" y="4529"/>
                  </a:cubicBezTo>
                  <a:cubicBezTo>
                    <a:pt x="3991" y="5321"/>
                    <a:pt x="4308" y="6208"/>
                    <a:pt x="4498" y="7095"/>
                  </a:cubicBezTo>
                  <a:lnTo>
                    <a:pt x="4593" y="7063"/>
                  </a:lnTo>
                  <a:cubicBezTo>
                    <a:pt x="4625" y="6841"/>
                    <a:pt x="4656" y="6588"/>
                    <a:pt x="4688" y="6335"/>
                  </a:cubicBezTo>
                  <a:cubicBezTo>
                    <a:pt x="4466" y="5638"/>
                    <a:pt x="4181" y="4973"/>
                    <a:pt x="3833" y="4371"/>
                  </a:cubicBezTo>
                  <a:cubicBezTo>
                    <a:pt x="3295" y="3389"/>
                    <a:pt x="2566" y="2534"/>
                    <a:pt x="1869" y="1743"/>
                  </a:cubicBezTo>
                  <a:cubicBezTo>
                    <a:pt x="1331" y="1141"/>
                    <a:pt x="793" y="571"/>
                    <a:pt x="28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76;p43">
              <a:extLst>
                <a:ext uri="{FF2B5EF4-FFF2-40B4-BE49-F238E27FC236}">
                  <a16:creationId xmlns:a16="http://schemas.microsoft.com/office/drawing/2014/main" id="{CDE0950E-21D9-44EF-7C69-5798ADF45F75}"/>
                </a:ext>
              </a:extLst>
            </p:cNvPr>
            <p:cNvSpPr/>
            <p:nvPr/>
          </p:nvSpPr>
          <p:spPr>
            <a:xfrm>
              <a:off x="3658571" y="3014957"/>
              <a:ext cx="8194" cy="24453"/>
            </a:xfrm>
            <a:custGeom>
              <a:avLst/>
              <a:gdLst/>
              <a:ahLst/>
              <a:cxnLst/>
              <a:rect l="l" t="t" r="r" b="b"/>
              <a:pathLst>
                <a:path w="255" h="761" extrusionOk="0">
                  <a:moveTo>
                    <a:pt x="96" y="1"/>
                  </a:moveTo>
                  <a:cubicBezTo>
                    <a:pt x="64" y="254"/>
                    <a:pt x="33" y="507"/>
                    <a:pt x="1" y="761"/>
                  </a:cubicBezTo>
                  <a:lnTo>
                    <a:pt x="254" y="697"/>
                  </a:lnTo>
                  <a:cubicBezTo>
                    <a:pt x="223" y="602"/>
                    <a:pt x="191" y="507"/>
                    <a:pt x="191" y="412"/>
                  </a:cubicBezTo>
                  <a:lnTo>
                    <a:pt x="159" y="381"/>
                  </a:lnTo>
                  <a:cubicBezTo>
                    <a:pt x="159" y="381"/>
                    <a:pt x="159" y="349"/>
                    <a:pt x="159" y="349"/>
                  </a:cubicBezTo>
                  <a:cubicBezTo>
                    <a:pt x="159" y="222"/>
                    <a:pt x="128" y="127"/>
                    <a:pt x="96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77;p43">
              <a:extLst>
                <a:ext uri="{FF2B5EF4-FFF2-40B4-BE49-F238E27FC236}">
                  <a16:creationId xmlns:a16="http://schemas.microsoft.com/office/drawing/2014/main" id="{E901C63A-19AE-5F7D-7B4F-23A276187448}"/>
                </a:ext>
              </a:extLst>
            </p:cNvPr>
            <p:cNvSpPr/>
            <p:nvPr/>
          </p:nvSpPr>
          <p:spPr>
            <a:xfrm>
              <a:off x="3663680" y="3026139"/>
              <a:ext cx="1060" cy="2089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cubicBezTo>
                    <a:pt x="0" y="1"/>
                    <a:pt x="0" y="33"/>
                    <a:pt x="0" y="33"/>
                  </a:cubicBezTo>
                  <a:lnTo>
                    <a:pt x="32" y="64"/>
                  </a:lnTo>
                  <a:cubicBezTo>
                    <a:pt x="32" y="33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78;p43">
              <a:extLst>
                <a:ext uri="{FF2B5EF4-FFF2-40B4-BE49-F238E27FC236}">
                  <a16:creationId xmlns:a16="http://schemas.microsoft.com/office/drawing/2014/main" id="{3484BF7C-72F3-415D-CA9A-5424026F1455}"/>
                </a:ext>
              </a:extLst>
            </p:cNvPr>
            <p:cNvSpPr/>
            <p:nvPr/>
          </p:nvSpPr>
          <p:spPr>
            <a:xfrm>
              <a:off x="3198627" y="2561471"/>
              <a:ext cx="520032" cy="858516"/>
            </a:xfrm>
            <a:custGeom>
              <a:avLst/>
              <a:gdLst/>
              <a:ahLst/>
              <a:cxnLst/>
              <a:rect l="l" t="t" r="r" b="b"/>
              <a:pathLst>
                <a:path w="16184" h="26718" extrusionOk="0">
                  <a:moveTo>
                    <a:pt x="3151" y="1"/>
                  </a:moveTo>
                  <a:cubicBezTo>
                    <a:pt x="2694" y="1"/>
                    <a:pt x="2235" y="202"/>
                    <a:pt x="1806" y="718"/>
                  </a:cubicBezTo>
                  <a:cubicBezTo>
                    <a:pt x="1204" y="1509"/>
                    <a:pt x="1996" y="2681"/>
                    <a:pt x="1489" y="3441"/>
                  </a:cubicBezTo>
                  <a:cubicBezTo>
                    <a:pt x="1014" y="4106"/>
                    <a:pt x="286" y="4138"/>
                    <a:pt x="159" y="5120"/>
                  </a:cubicBezTo>
                  <a:cubicBezTo>
                    <a:pt x="1" y="6545"/>
                    <a:pt x="1584" y="7463"/>
                    <a:pt x="2217" y="8572"/>
                  </a:cubicBezTo>
                  <a:cubicBezTo>
                    <a:pt x="2756" y="9458"/>
                    <a:pt x="2027" y="9997"/>
                    <a:pt x="1806" y="10820"/>
                  </a:cubicBezTo>
                  <a:cubicBezTo>
                    <a:pt x="1647" y="11485"/>
                    <a:pt x="1901" y="12087"/>
                    <a:pt x="2312" y="12593"/>
                  </a:cubicBezTo>
                  <a:cubicBezTo>
                    <a:pt x="3041" y="13480"/>
                    <a:pt x="4403" y="14050"/>
                    <a:pt x="4371" y="15380"/>
                  </a:cubicBezTo>
                  <a:cubicBezTo>
                    <a:pt x="4339" y="16489"/>
                    <a:pt x="4308" y="17502"/>
                    <a:pt x="5416" y="18104"/>
                  </a:cubicBezTo>
                  <a:cubicBezTo>
                    <a:pt x="6176" y="18547"/>
                    <a:pt x="7474" y="18832"/>
                    <a:pt x="7569" y="19877"/>
                  </a:cubicBezTo>
                  <a:cubicBezTo>
                    <a:pt x="7601" y="20257"/>
                    <a:pt x="7411" y="20606"/>
                    <a:pt x="7411" y="20986"/>
                  </a:cubicBezTo>
                  <a:cubicBezTo>
                    <a:pt x="7411" y="21556"/>
                    <a:pt x="7886" y="22062"/>
                    <a:pt x="8393" y="22348"/>
                  </a:cubicBezTo>
                  <a:cubicBezTo>
                    <a:pt x="9533" y="23044"/>
                    <a:pt x="10546" y="23741"/>
                    <a:pt x="11465" y="24723"/>
                  </a:cubicBezTo>
                  <a:cubicBezTo>
                    <a:pt x="11875" y="25133"/>
                    <a:pt x="13322" y="25983"/>
                    <a:pt x="12957" y="26709"/>
                  </a:cubicBezTo>
                  <a:lnTo>
                    <a:pt x="12957" y="26709"/>
                  </a:lnTo>
                  <a:cubicBezTo>
                    <a:pt x="13653" y="25351"/>
                    <a:pt x="14379" y="24023"/>
                    <a:pt x="14948" y="22633"/>
                  </a:cubicBezTo>
                  <a:cubicBezTo>
                    <a:pt x="15455" y="21461"/>
                    <a:pt x="16183" y="19782"/>
                    <a:pt x="15233" y="18642"/>
                  </a:cubicBezTo>
                  <a:cubicBezTo>
                    <a:pt x="14948" y="18294"/>
                    <a:pt x="14505" y="18072"/>
                    <a:pt x="14315" y="17661"/>
                  </a:cubicBezTo>
                  <a:cubicBezTo>
                    <a:pt x="13967" y="16900"/>
                    <a:pt x="14600" y="16045"/>
                    <a:pt x="14758" y="15317"/>
                  </a:cubicBezTo>
                  <a:cubicBezTo>
                    <a:pt x="14980" y="14177"/>
                    <a:pt x="14442" y="13005"/>
                    <a:pt x="13492" y="12372"/>
                  </a:cubicBezTo>
                  <a:cubicBezTo>
                    <a:pt x="13048" y="12087"/>
                    <a:pt x="12573" y="11738"/>
                    <a:pt x="12415" y="11232"/>
                  </a:cubicBezTo>
                  <a:cubicBezTo>
                    <a:pt x="12225" y="10662"/>
                    <a:pt x="12478" y="10060"/>
                    <a:pt x="12542" y="9522"/>
                  </a:cubicBezTo>
                  <a:cubicBezTo>
                    <a:pt x="12605" y="8983"/>
                    <a:pt x="12605" y="8445"/>
                    <a:pt x="12573" y="7938"/>
                  </a:cubicBezTo>
                  <a:cubicBezTo>
                    <a:pt x="12542" y="7558"/>
                    <a:pt x="12478" y="7210"/>
                    <a:pt x="12320" y="6861"/>
                  </a:cubicBezTo>
                  <a:cubicBezTo>
                    <a:pt x="12035" y="6228"/>
                    <a:pt x="11370" y="5975"/>
                    <a:pt x="10831" y="5595"/>
                  </a:cubicBezTo>
                  <a:cubicBezTo>
                    <a:pt x="9565" y="4676"/>
                    <a:pt x="9850" y="3251"/>
                    <a:pt x="9153" y="2016"/>
                  </a:cubicBezTo>
                  <a:cubicBezTo>
                    <a:pt x="8802" y="1402"/>
                    <a:pt x="8383" y="1235"/>
                    <a:pt x="7929" y="1235"/>
                  </a:cubicBezTo>
                  <a:cubicBezTo>
                    <a:pt x="7563" y="1235"/>
                    <a:pt x="7173" y="1344"/>
                    <a:pt x="6778" y="1414"/>
                  </a:cubicBezTo>
                  <a:cubicBezTo>
                    <a:pt x="6594" y="1447"/>
                    <a:pt x="6406" y="1472"/>
                    <a:pt x="6220" y="1472"/>
                  </a:cubicBezTo>
                  <a:cubicBezTo>
                    <a:pt x="5861" y="1472"/>
                    <a:pt x="5507" y="1379"/>
                    <a:pt x="5194" y="1066"/>
                  </a:cubicBezTo>
                  <a:cubicBezTo>
                    <a:pt x="4593" y="504"/>
                    <a:pt x="3873" y="1"/>
                    <a:pt x="3151" y="1"/>
                  </a:cubicBezTo>
                  <a:close/>
                  <a:moveTo>
                    <a:pt x="12957" y="26709"/>
                  </a:moveTo>
                  <a:lnTo>
                    <a:pt x="12957" y="26709"/>
                  </a:lnTo>
                  <a:cubicBezTo>
                    <a:pt x="12956" y="26712"/>
                    <a:pt x="12955" y="26715"/>
                    <a:pt x="12953" y="26718"/>
                  </a:cubicBezTo>
                  <a:cubicBezTo>
                    <a:pt x="12955" y="26715"/>
                    <a:pt x="12956" y="26712"/>
                    <a:pt x="12957" y="26709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79;p43">
              <a:extLst>
                <a:ext uri="{FF2B5EF4-FFF2-40B4-BE49-F238E27FC236}">
                  <a16:creationId xmlns:a16="http://schemas.microsoft.com/office/drawing/2014/main" id="{764319BC-73E4-8439-D560-B980E40E018E}"/>
                </a:ext>
              </a:extLst>
            </p:cNvPr>
            <p:cNvSpPr/>
            <p:nvPr/>
          </p:nvSpPr>
          <p:spPr>
            <a:xfrm>
              <a:off x="3247468" y="2536697"/>
              <a:ext cx="385719" cy="926027"/>
            </a:xfrm>
            <a:custGeom>
              <a:avLst/>
              <a:gdLst/>
              <a:ahLst/>
              <a:cxnLst/>
              <a:rect l="l" t="t" r="r" b="b"/>
              <a:pathLst>
                <a:path w="12004" h="28819" extrusionOk="0">
                  <a:moveTo>
                    <a:pt x="286" y="0"/>
                  </a:moveTo>
                  <a:lnTo>
                    <a:pt x="1" y="222"/>
                  </a:lnTo>
                  <a:cubicBezTo>
                    <a:pt x="856" y="1299"/>
                    <a:pt x="1711" y="2502"/>
                    <a:pt x="2503" y="3769"/>
                  </a:cubicBezTo>
                  <a:cubicBezTo>
                    <a:pt x="4561" y="7031"/>
                    <a:pt x="6398" y="10768"/>
                    <a:pt x="8298" y="15550"/>
                  </a:cubicBezTo>
                  <a:cubicBezTo>
                    <a:pt x="10071" y="20142"/>
                    <a:pt x="11212" y="24607"/>
                    <a:pt x="11655" y="28819"/>
                  </a:cubicBezTo>
                  <a:lnTo>
                    <a:pt x="12003" y="28787"/>
                  </a:lnTo>
                  <a:cubicBezTo>
                    <a:pt x="11560" y="24544"/>
                    <a:pt x="10420" y="20047"/>
                    <a:pt x="8615" y="15423"/>
                  </a:cubicBezTo>
                  <a:cubicBezTo>
                    <a:pt x="6715" y="10641"/>
                    <a:pt x="4878" y="6872"/>
                    <a:pt x="2788" y="3579"/>
                  </a:cubicBezTo>
                  <a:cubicBezTo>
                    <a:pt x="1996" y="2280"/>
                    <a:pt x="1141" y="1109"/>
                    <a:pt x="286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80;p43">
              <a:extLst>
                <a:ext uri="{FF2B5EF4-FFF2-40B4-BE49-F238E27FC236}">
                  <a16:creationId xmlns:a16="http://schemas.microsoft.com/office/drawing/2014/main" id="{C9E4E87A-6128-9DF1-E2AE-A0F7CA18DD0E}"/>
                </a:ext>
              </a:extLst>
            </p:cNvPr>
            <p:cNvSpPr/>
            <p:nvPr/>
          </p:nvSpPr>
          <p:spPr>
            <a:xfrm>
              <a:off x="3174206" y="2751407"/>
              <a:ext cx="267664" cy="93634"/>
            </a:xfrm>
            <a:custGeom>
              <a:avLst/>
              <a:gdLst/>
              <a:ahLst/>
              <a:cxnLst/>
              <a:rect l="l" t="t" r="r" b="b"/>
              <a:pathLst>
                <a:path w="8330" h="2914" extrusionOk="0">
                  <a:moveTo>
                    <a:pt x="64" y="0"/>
                  </a:moveTo>
                  <a:lnTo>
                    <a:pt x="1" y="317"/>
                  </a:lnTo>
                  <a:cubicBezTo>
                    <a:pt x="2344" y="697"/>
                    <a:pt x="4656" y="1362"/>
                    <a:pt x="6841" y="2312"/>
                  </a:cubicBezTo>
                  <a:cubicBezTo>
                    <a:pt x="6999" y="2376"/>
                    <a:pt x="7126" y="2439"/>
                    <a:pt x="7253" y="2471"/>
                  </a:cubicBezTo>
                  <a:cubicBezTo>
                    <a:pt x="7569" y="2597"/>
                    <a:pt x="7791" y="2692"/>
                    <a:pt x="8139" y="2914"/>
                  </a:cubicBezTo>
                  <a:lnTo>
                    <a:pt x="8329" y="2661"/>
                  </a:lnTo>
                  <a:cubicBezTo>
                    <a:pt x="7981" y="2376"/>
                    <a:pt x="7696" y="2281"/>
                    <a:pt x="7379" y="2154"/>
                  </a:cubicBezTo>
                  <a:cubicBezTo>
                    <a:pt x="7253" y="2090"/>
                    <a:pt x="7126" y="2059"/>
                    <a:pt x="6968" y="1964"/>
                  </a:cubicBezTo>
                  <a:cubicBezTo>
                    <a:pt x="4751" y="1014"/>
                    <a:pt x="2439" y="349"/>
                    <a:pt x="64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81;p43">
              <a:extLst>
                <a:ext uri="{FF2B5EF4-FFF2-40B4-BE49-F238E27FC236}">
                  <a16:creationId xmlns:a16="http://schemas.microsoft.com/office/drawing/2014/main" id="{8B71525B-87DF-815A-B6AB-A1B80C8957E5}"/>
                </a:ext>
              </a:extLst>
            </p:cNvPr>
            <p:cNvSpPr/>
            <p:nvPr/>
          </p:nvSpPr>
          <p:spPr>
            <a:xfrm>
              <a:off x="3259678" y="2939478"/>
              <a:ext cx="245267" cy="55172"/>
            </a:xfrm>
            <a:custGeom>
              <a:avLst/>
              <a:gdLst/>
              <a:ahLst/>
              <a:cxnLst/>
              <a:rect l="l" t="t" r="r" b="b"/>
              <a:pathLst>
                <a:path w="7633" h="1717" extrusionOk="0">
                  <a:moveTo>
                    <a:pt x="460" y="0"/>
                  </a:moveTo>
                  <a:cubicBezTo>
                    <a:pt x="307" y="0"/>
                    <a:pt x="154" y="2"/>
                    <a:pt x="1" y="6"/>
                  </a:cubicBezTo>
                  <a:lnTo>
                    <a:pt x="1" y="354"/>
                  </a:lnTo>
                  <a:cubicBezTo>
                    <a:pt x="150" y="351"/>
                    <a:pt x="300" y="349"/>
                    <a:pt x="450" y="349"/>
                  </a:cubicBezTo>
                  <a:cubicBezTo>
                    <a:pt x="2840" y="349"/>
                    <a:pt x="5269" y="822"/>
                    <a:pt x="7475" y="1716"/>
                  </a:cubicBezTo>
                  <a:lnTo>
                    <a:pt x="7633" y="1400"/>
                  </a:lnTo>
                  <a:cubicBezTo>
                    <a:pt x="5368" y="476"/>
                    <a:pt x="2907" y="0"/>
                    <a:pt x="460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82;p43">
              <a:extLst>
                <a:ext uri="{FF2B5EF4-FFF2-40B4-BE49-F238E27FC236}">
                  <a16:creationId xmlns:a16="http://schemas.microsoft.com/office/drawing/2014/main" id="{348A2A18-4C69-271B-94BF-72A405E994A9}"/>
                </a:ext>
              </a:extLst>
            </p:cNvPr>
            <p:cNvSpPr/>
            <p:nvPr/>
          </p:nvSpPr>
          <p:spPr>
            <a:xfrm>
              <a:off x="3319734" y="3095353"/>
              <a:ext cx="248320" cy="80428"/>
            </a:xfrm>
            <a:custGeom>
              <a:avLst/>
              <a:gdLst/>
              <a:ahLst/>
              <a:cxnLst/>
              <a:rect l="l" t="t" r="r" b="b"/>
              <a:pathLst>
                <a:path w="7728" h="2503" extrusionOk="0">
                  <a:moveTo>
                    <a:pt x="32" y="0"/>
                  </a:moveTo>
                  <a:lnTo>
                    <a:pt x="0" y="349"/>
                  </a:lnTo>
                  <a:cubicBezTo>
                    <a:pt x="2660" y="444"/>
                    <a:pt x="5257" y="1172"/>
                    <a:pt x="7537" y="2502"/>
                  </a:cubicBezTo>
                  <a:lnTo>
                    <a:pt x="7727" y="2186"/>
                  </a:lnTo>
                  <a:cubicBezTo>
                    <a:pt x="5384" y="855"/>
                    <a:pt x="2724" y="95"/>
                    <a:pt x="32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83;p43">
              <a:extLst>
                <a:ext uri="{FF2B5EF4-FFF2-40B4-BE49-F238E27FC236}">
                  <a16:creationId xmlns:a16="http://schemas.microsoft.com/office/drawing/2014/main" id="{470160B7-EF82-43C7-9190-54FB6C08F386}"/>
                </a:ext>
              </a:extLst>
            </p:cNvPr>
            <p:cNvSpPr/>
            <p:nvPr/>
          </p:nvSpPr>
          <p:spPr>
            <a:xfrm>
              <a:off x="3419441" y="2602826"/>
              <a:ext cx="33611" cy="235114"/>
            </a:xfrm>
            <a:custGeom>
              <a:avLst/>
              <a:gdLst/>
              <a:ahLst/>
              <a:cxnLst/>
              <a:rect l="l" t="t" r="r" b="b"/>
              <a:pathLst>
                <a:path w="1046" h="7317" extrusionOk="0">
                  <a:moveTo>
                    <a:pt x="729" y="1"/>
                  </a:moveTo>
                  <a:cubicBezTo>
                    <a:pt x="127" y="2408"/>
                    <a:pt x="1" y="4846"/>
                    <a:pt x="286" y="7316"/>
                  </a:cubicBezTo>
                  <a:lnTo>
                    <a:pt x="634" y="7253"/>
                  </a:lnTo>
                  <a:cubicBezTo>
                    <a:pt x="349" y="4846"/>
                    <a:pt x="476" y="2439"/>
                    <a:pt x="1046" y="96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84;p43">
              <a:extLst>
                <a:ext uri="{FF2B5EF4-FFF2-40B4-BE49-F238E27FC236}">
                  <a16:creationId xmlns:a16="http://schemas.microsoft.com/office/drawing/2014/main" id="{812E12C2-2E38-B2D4-8A04-E1925EEEEF2F}"/>
                </a:ext>
              </a:extLst>
            </p:cNvPr>
            <p:cNvSpPr/>
            <p:nvPr/>
          </p:nvSpPr>
          <p:spPr>
            <a:xfrm>
              <a:off x="3494760" y="2771746"/>
              <a:ext cx="110954" cy="212717"/>
            </a:xfrm>
            <a:custGeom>
              <a:avLst/>
              <a:gdLst/>
              <a:ahLst/>
              <a:cxnLst/>
              <a:rect l="l" t="t" r="r" b="b"/>
              <a:pathLst>
                <a:path w="3453" h="6620" extrusionOk="0">
                  <a:moveTo>
                    <a:pt x="3199" y="1"/>
                  </a:moveTo>
                  <a:cubicBezTo>
                    <a:pt x="1710" y="1933"/>
                    <a:pt x="602" y="4181"/>
                    <a:pt x="0" y="6525"/>
                  </a:cubicBezTo>
                  <a:lnTo>
                    <a:pt x="349" y="6620"/>
                  </a:lnTo>
                  <a:cubicBezTo>
                    <a:pt x="919" y="4308"/>
                    <a:pt x="1995" y="2091"/>
                    <a:pt x="3452" y="222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85;p43">
              <a:extLst>
                <a:ext uri="{FF2B5EF4-FFF2-40B4-BE49-F238E27FC236}">
                  <a16:creationId xmlns:a16="http://schemas.microsoft.com/office/drawing/2014/main" id="{639FBA37-40E7-A0B3-9D8D-DE078D0E75C2}"/>
                </a:ext>
              </a:extLst>
            </p:cNvPr>
            <p:cNvSpPr/>
            <p:nvPr/>
          </p:nvSpPr>
          <p:spPr>
            <a:xfrm>
              <a:off x="3564969" y="2989508"/>
              <a:ext cx="84476" cy="186272"/>
            </a:xfrm>
            <a:custGeom>
              <a:avLst/>
              <a:gdLst/>
              <a:ahLst/>
              <a:cxnLst/>
              <a:rect l="l" t="t" r="r" b="b"/>
              <a:pathLst>
                <a:path w="2629" h="5797" extrusionOk="0">
                  <a:moveTo>
                    <a:pt x="2344" y="1"/>
                  </a:moveTo>
                  <a:cubicBezTo>
                    <a:pt x="2027" y="508"/>
                    <a:pt x="1742" y="1014"/>
                    <a:pt x="1426" y="1489"/>
                  </a:cubicBezTo>
                  <a:cubicBezTo>
                    <a:pt x="1046" y="2154"/>
                    <a:pt x="634" y="2883"/>
                    <a:pt x="349" y="3674"/>
                  </a:cubicBezTo>
                  <a:cubicBezTo>
                    <a:pt x="127" y="4371"/>
                    <a:pt x="0" y="5068"/>
                    <a:pt x="0" y="5765"/>
                  </a:cubicBezTo>
                  <a:lnTo>
                    <a:pt x="349" y="5796"/>
                  </a:lnTo>
                  <a:cubicBezTo>
                    <a:pt x="349" y="5100"/>
                    <a:pt x="475" y="4435"/>
                    <a:pt x="697" y="3801"/>
                  </a:cubicBezTo>
                  <a:cubicBezTo>
                    <a:pt x="951" y="3041"/>
                    <a:pt x="1362" y="2313"/>
                    <a:pt x="1742" y="1679"/>
                  </a:cubicBezTo>
                  <a:cubicBezTo>
                    <a:pt x="2027" y="1173"/>
                    <a:pt x="2344" y="666"/>
                    <a:pt x="2629" y="19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86;p43">
              <a:extLst>
                <a:ext uri="{FF2B5EF4-FFF2-40B4-BE49-F238E27FC236}">
                  <a16:creationId xmlns:a16="http://schemas.microsoft.com/office/drawing/2014/main" id="{5A40E2FD-CF0F-C11D-A3FA-A3B95CEF753A}"/>
                </a:ext>
              </a:extLst>
            </p:cNvPr>
            <p:cNvSpPr/>
            <p:nvPr/>
          </p:nvSpPr>
          <p:spPr>
            <a:xfrm>
              <a:off x="3434704" y="3411826"/>
              <a:ext cx="367403" cy="367371"/>
            </a:xfrm>
            <a:custGeom>
              <a:avLst/>
              <a:gdLst/>
              <a:ahLst/>
              <a:cxnLst/>
              <a:rect l="l" t="t" r="r" b="b"/>
              <a:pathLst>
                <a:path w="11434" h="11433" extrusionOk="0">
                  <a:moveTo>
                    <a:pt x="1" y="0"/>
                  </a:moveTo>
                  <a:lnTo>
                    <a:pt x="1996" y="11433"/>
                  </a:lnTo>
                  <a:lnTo>
                    <a:pt x="9438" y="11433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87;p43">
              <a:extLst>
                <a:ext uri="{FF2B5EF4-FFF2-40B4-BE49-F238E27FC236}">
                  <a16:creationId xmlns:a16="http://schemas.microsoft.com/office/drawing/2014/main" id="{3CB9D081-8A5E-4664-2A5E-615FF55DF8A7}"/>
                </a:ext>
              </a:extLst>
            </p:cNvPr>
            <p:cNvSpPr/>
            <p:nvPr/>
          </p:nvSpPr>
          <p:spPr>
            <a:xfrm>
              <a:off x="3388915" y="3308038"/>
              <a:ext cx="457952" cy="103820"/>
            </a:xfrm>
            <a:custGeom>
              <a:avLst/>
              <a:gdLst/>
              <a:ahLst/>
              <a:cxnLst/>
              <a:rect l="l" t="t" r="r" b="b"/>
              <a:pathLst>
                <a:path w="14252" h="3231" extrusionOk="0">
                  <a:moveTo>
                    <a:pt x="1" y="0"/>
                  </a:moveTo>
                  <a:lnTo>
                    <a:pt x="1" y="3230"/>
                  </a:lnTo>
                  <a:lnTo>
                    <a:pt x="14252" y="3230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88;p43">
              <a:extLst>
                <a:ext uri="{FF2B5EF4-FFF2-40B4-BE49-F238E27FC236}">
                  <a16:creationId xmlns:a16="http://schemas.microsoft.com/office/drawing/2014/main" id="{BD76CCDC-4764-E915-611D-385024DEE54B}"/>
                </a:ext>
              </a:extLst>
            </p:cNvPr>
            <p:cNvSpPr/>
            <p:nvPr/>
          </p:nvSpPr>
          <p:spPr>
            <a:xfrm>
              <a:off x="3434704" y="3411826"/>
              <a:ext cx="367403" cy="48874"/>
            </a:xfrm>
            <a:custGeom>
              <a:avLst/>
              <a:gdLst/>
              <a:ahLst/>
              <a:cxnLst/>
              <a:rect l="l" t="t" r="r" b="b"/>
              <a:pathLst>
                <a:path w="11434" h="1521" extrusionOk="0">
                  <a:moveTo>
                    <a:pt x="1" y="0"/>
                  </a:moveTo>
                  <a:lnTo>
                    <a:pt x="254" y="1521"/>
                  </a:lnTo>
                  <a:lnTo>
                    <a:pt x="11180" y="1521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189;p43">
              <a:extLst>
                <a:ext uri="{FF2B5EF4-FFF2-40B4-BE49-F238E27FC236}">
                  <a16:creationId xmlns:a16="http://schemas.microsoft.com/office/drawing/2014/main" id="{726D7827-D60B-3651-C666-CC5DC4D1F0F4}"/>
                </a:ext>
              </a:extLst>
            </p:cNvPr>
            <p:cNvSpPr/>
            <p:nvPr/>
          </p:nvSpPr>
          <p:spPr>
            <a:xfrm>
              <a:off x="3373652" y="3797480"/>
              <a:ext cx="2375138" cy="176086"/>
            </a:xfrm>
            <a:custGeom>
              <a:avLst/>
              <a:gdLst/>
              <a:ahLst/>
              <a:cxnLst/>
              <a:rect l="l" t="t" r="r" b="b"/>
              <a:pathLst>
                <a:path w="73917" h="5480" extrusionOk="0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90;p43">
              <a:extLst>
                <a:ext uri="{FF2B5EF4-FFF2-40B4-BE49-F238E27FC236}">
                  <a16:creationId xmlns:a16="http://schemas.microsoft.com/office/drawing/2014/main" id="{F62D2E83-4498-DB5C-D080-9FFD63885B8F}"/>
                </a:ext>
              </a:extLst>
            </p:cNvPr>
            <p:cNvSpPr/>
            <p:nvPr/>
          </p:nvSpPr>
          <p:spPr>
            <a:xfrm>
              <a:off x="4179600" y="1779334"/>
              <a:ext cx="960665" cy="1027533"/>
            </a:xfrm>
            <a:custGeom>
              <a:avLst/>
              <a:gdLst/>
              <a:ahLst/>
              <a:cxnLst/>
              <a:rect l="l" t="t" r="r" b="b"/>
              <a:pathLst>
                <a:path w="29897" h="31978" extrusionOk="0">
                  <a:moveTo>
                    <a:pt x="13297" y="0"/>
                  </a:moveTo>
                  <a:cubicBezTo>
                    <a:pt x="12541" y="0"/>
                    <a:pt x="11808" y="149"/>
                    <a:pt x="11116" y="547"/>
                  </a:cubicBezTo>
                  <a:cubicBezTo>
                    <a:pt x="10515" y="895"/>
                    <a:pt x="9976" y="1307"/>
                    <a:pt x="9375" y="1687"/>
                  </a:cubicBezTo>
                  <a:cubicBezTo>
                    <a:pt x="8076" y="2447"/>
                    <a:pt x="6651" y="2827"/>
                    <a:pt x="5416" y="3777"/>
                  </a:cubicBezTo>
                  <a:cubicBezTo>
                    <a:pt x="3389" y="5392"/>
                    <a:pt x="1267" y="8432"/>
                    <a:pt x="2502" y="11124"/>
                  </a:cubicBezTo>
                  <a:cubicBezTo>
                    <a:pt x="2882" y="11948"/>
                    <a:pt x="3611" y="12739"/>
                    <a:pt x="3452" y="13626"/>
                  </a:cubicBezTo>
                  <a:cubicBezTo>
                    <a:pt x="3421" y="13975"/>
                    <a:pt x="3231" y="14291"/>
                    <a:pt x="3041" y="14608"/>
                  </a:cubicBezTo>
                  <a:cubicBezTo>
                    <a:pt x="2217" y="15906"/>
                    <a:pt x="1046" y="17078"/>
                    <a:pt x="982" y="18662"/>
                  </a:cubicBezTo>
                  <a:cubicBezTo>
                    <a:pt x="951" y="18947"/>
                    <a:pt x="982" y="19263"/>
                    <a:pt x="1077" y="19517"/>
                  </a:cubicBezTo>
                  <a:cubicBezTo>
                    <a:pt x="1172" y="19833"/>
                    <a:pt x="1362" y="20055"/>
                    <a:pt x="1521" y="20340"/>
                  </a:cubicBezTo>
                  <a:cubicBezTo>
                    <a:pt x="2217" y="21543"/>
                    <a:pt x="1647" y="22367"/>
                    <a:pt x="1014" y="23475"/>
                  </a:cubicBezTo>
                  <a:cubicBezTo>
                    <a:pt x="159" y="24964"/>
                    <a:pt x="1" y="26895"/>
                    <a:pt x="761" y="28447"/>
                  </a:cubicBezTo>
                  <a:cubicBezTo>
                    <a:pt x="1452" y="29859"/>
                    <a:pt x="2983" y="30852"/>
                    <a:pt x="4542" y="30852"/>
                  </a:cubicBezTo>
                  <a:cubicBezTo>
                    <a:pt x="4696" y="30852"/>
                    <a:pt x="4850" y="30842"/>
                    <a:pt x="5004" y="30822"/>
                  </a:cubicBezTo>
                  <a:cubicBezTo>
                    <a:pt x="6303" y="30632"/>
                    <a:pt x="7253" y="29651"/>
                    <a:pt x="8456" y="29366"/>
                  </a:cubicBezTo>
                  <a:cubicBezTo>
                    <a:pt x="9783" y="29026"/>
                    <a:pt x="11110" y="28446"/>
                    <a:pt x="12525" y="28446"/>
                  </a:cubicBezTo>
                  <a:cubicBezTo>
                    <a:pt x="12562" y="28446"/>
                    <a:pt x="12599" y="28446"/>
                    <a:pt x="12637" y="28447"/>
                  </a:cubicBezTo>
                  <a:cubicBezTo>
                    <a:pt x="14948" y="28511"/>
                    <a:pt x="16627" y="29461"/>
                    <a:pt x="18464" y="30791"/>
                  </a:cubicBezTo>
                  <a:cubicBezTo>
                    <a:pt x="19573" y="31569"/>
                    <a:pt x="20994" y="31977"/>
                    <a:pt x="22402" y="31977"/>
                  </a:cubicBezTo>
                  <a:cubicBezTo>
                    <a:pt x="23285" y="31977"/>
                    <a:pt x="24163" y="31817"/>
                    <a:pt x="24956" y="31487"/>
                  </a:cubicBezTo>
                  <a:cubicBezTo>
                    <a:pt x="24956" y="31487"/>
                    <a:pt x="24956" y="31487"/>
                    <a:pt x="24956" y="31456"/>
                  </a:cubicBezTo>
                  <a:cubicBezTo>
                    <a:pt x="25969" y="31044"/>
                    <a:pt x="26856" y="30442"/>
                    <a:pt x="27743" y="29809"/>
                  </a:cubicBezTo>
                  <a:cubicBezTo>
                    <a:pt x="28313" y="29397"/>
                    <a:pt x="28914" y="28954"/>
                    <a:pt x="29263" y="28321"/>
                  </a:cubicBezTo>
                  <a:cubicBezTo>
                    <a:pt x="29548" y="27877"/>
                    <a:pt x="29643" y="27339"/>
                    <a:pt x="29706" y="26832"/>
                  </a:cubicBezTo>
                  <a:cubicBezTo>
                    <a:pt x="29896" y="24679"/>
                    <a:pt x="29136" y="22462"/>
                    <a:pt x="27648" y="20910"/>
                  </a:cubicBezTo>
                  <a:cubicBezTo>
                    <a:pt x="27363" y="20625"/>
                    <a:pt x="27046" y="20340"/>
                    <a:pt x="26856" y="19992"/>
                  </a:cubicBezTo>
                  <a:cubicBezTo>
                    <a:pt x="25938" y="18440"/>
                    <a:pt x="27426" y="16191"/>
                    <a:pt x="26413" y="14671"/>
                  </a:cubicBezTo>
                  <a:cubicBezTo>
                    <a:pt x="25906" y="13943"/>
                    <a:pt x="25019" y="13658"/>
                    <a:pt x="24322" y="13151"/>
                  </a:cubicBezTo>
                  <a:cubicBezTo>
                    <a:pt x="22011" y="11504"/>
                    <a:pt x="22866" y="8781"/>
                    <a:pt x="22327" y="6437"/>
                  </a:cubicBezTo>
                  <a:cubicBezTo>
                    <a:pt x="21567" y="2954"/>
                    <a:pt x="17799" y="547"/>
                    <a:pt x="14473" y="104"/>
                  </a:cubicBezTo>
                  <a:cubicBezTo>
                    <a:pt x="14077" y="39"/>
                    <a:pt x="13684" y="0"/>
                    <a:pt x="132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191;p43">
              <a:extLst>
                <a:ext uri="{FF2B5EF4-FFF2-40B4-BE49-F238E27FC236}">
                  <a16:creationId xmlns:a16="http://schemas.microsoft.com/office/drawing/2014/main" id="{ECDC256A-FB06-9820-EE03-4887F57F1947}"/>
                </a:ext>
              </a:extLst>
            </p:cNvPr>
            <p:cNvSpPr/>
            <p:nvPr/>
          </p:nvSpPr>
          <p:spPr>
            <a:xfrm>
              <a:off x="4181624" y="1760858"/>
              <a:ext cx="899614" cy="820632"/>
            </a:xfrm>
            <a:custGeom>
              <a:avLst/>
              <a:gdLst/>
              <a:ahLst/>
              <a:cxnLst/>
              <a:rect l="l" t="t" r="r" b="b"/>
              <a:pathLst>
                <a:path w="27997" h="25539" extrusionOk="0">
                  <a:moveTo>
                    <a:pt x="14013" y="1"/>
                  </a:moveTo>
                  <a:cubicBezTo>
                    <a:pt x="12667" y="1"/>
                    <a:pt x="11445" y="309"/>
                    <a:pt x="10452" y="900"/>
                  </a:cubicBezTo>
                  <a:cubicBezTo>
                    <a:pt x="10040" y="1154"/>
                    <a:pt x="9723" y="1502"/>
                    <a:pt x="9438" y="1819"/>
                  </a:cubicBezTo>
                  <a:cubicBezTo>
                    <a:pt x="9343" y="1914"/>
                    <a:pt x="9217" y="2040"/>
                    <a:pt x="9122" y="2167"/>
                  </a:cubicBezTo>
                  <a:cubicBezTo>
                    <a:pt x="8710" y="2579"/>
                    <a:pt x="8203" y="2895"/>
                    <a:pt x="7601" y="3275"/>
                  </a:cubicBezTo>
                  <a:cubicBezTo>
                    <a:pt x="6746" y="3814"/>
                    <a:pt x="5796" y="4289"/>
                    <a:pt x="4878" y="4732"/>
                  </a:cubicBezTo>
                  <a:cubicBezTo>
                    <a:pt x="4688" y="4827"/>
                    <a:pt x="4466" y="4922"/>
                    <a:pt x="4276" y="5049"/>
                  </a:cubicBezTo>
                  <a:cubicBezTo>
                    <a:pt x="3484" y="5429"/>
                    <a:pt x="2756" y="5809"/>
                    <a:pt x="2218" y="6411"/>
                  </a:cubicBezTo>
                  <a:cubicBezTo>
                    <a:pt x="1616" y="7139"/>
                    <a:pt x="1268" y="8152"/>
                    <a:pt x="1299" y="9229"/>
                  </a:cubicBezTo>
                  <a:cubicBezTo>
                    <a:pt x="1331" y="10116"/>
                    <a:pt x="1584" y="11066"/>
                    <a:pt x="2091" y="12079"/>
                  </a:cubicBezTo>
                  <a:cubicBezTo>
                    <a:pt x="2186" y="12238"/>
                    <a:pt x="2281" y="12396"/>
                    <a:pt x="2376" y="12554"/>
                  </a:cubicBezTo>
                  <a:cubicBezTo>
                    <a:pt x="2598" y="12998"/>
                    <a:pt x="2851" y="13441"/>
                    <a:pt x="2978" y="13884"/>
                  </a:cubicBezTo>
                  <a:cubicBezTo>
                    <a:pt x="3358" y="15120"/>
                    <a:pt x="2376" y="16133"/>
                    <a:pt x="1933" y="16513"/>
                  </a:cubicBezTo>
                  <a:cubicBezTo>
                    <a:pt x="1838" y="16608"/>
                    <a:pt x="1743" y="16703"/>
                    <a:pt x="1616" y="16798"/>
                  </a:cubicBezTo>
                  <a:cubicBezTo>
                    <a:pt x="1109" y="17210"/>
                    <a:pt x="571" y="17653"/>
                    <a:pt x="286" y="18286"/>
                  </a:cubicBezTo>
                  <a:cubicBezTo>
                    <a:pt x="1" y="18920"/>
                    <a:pt x="33" y="19712"/>
                    <a:pt x="349" y="20313"/>
                  </a:cubicBezTo>
                  <a:cubicBezTo>
                    <a:pt x="508" y="20598"/>
                    <a:pt x="698" y="20820"/>
                    <a:pt x="888" y="21042"/>
                  </a:cubicBezTo>
                  <a:cubicBezTo>
                    <a:pt x="1109" y="21295"/>
                    <a:pt x="1299" y="21548"/>
                    <a:pt x="1458" y="21802"/>
                  </a:cubicBezTo>
                  <a:cubicBezTo>
                    <a:pt x="1679" y="22308"/>
                    <a:pt x="1679" y="22910"/>
                    <a:pt x="1458" y="23417"/>
                  </a:cubicBezTo>
                  <a:cubicBezTo>
                    <a:pt x="1363" y="23607"/>
                    <a:pt x="1236" y="23797"/>
                    <a:pt x="1109" y="23987"/>
                  </a:cubicBezTo>
                  <a:cubicBezTo>
                    <a:pt x="793" y="24494"/>
                    <a:pt x="476" y="24969"/>
                    <a:pt x="666" y="25539"/>
                  </a:cubicBezTo>
                  <a:lnTo>
                    <a:pt x="919" y="25444"/>
                  </a:lnTo>
                  <a:cubicBezTo>
                    <a:pt x="793" y="25000"/>
                    <a:pt x="1078" y="24589"/>
                    <a:pt x="1363" y="24145"/>
                  </a:cubicBezTo>
                  <a:cubicBezTo>
                    <a:pt x="1489" y="23955"/>
                    <a:pt x="1616" y="23734"/>
                    <a:pt x="1711" y="23512"/>
                  </a:cubicBezTo>
                  <a:cubicBezTo>
                    <a:pt x="1996" y="22942"/>
                    <a:pt x="1996" y="22245"/>
                    <a:pt x="1711" y="21675"/>
                  </a:cubicBezTo>
                  <a:cubicBezTo>
                    <a:pt x="1553" y="21390"/>
                    <a:pt x="1331" y="21137"/>
                    <a:pt x="1141" y="20883"/>
                  </a:cubicBezTo>
                  <a:cubicBezTo>
                    <a:pt x="951" y="20662"/>
                    <a:pt x="761" y="20440"/>
                    <a:pt x="634" y="20187"/>
                  </a:cubicBezTo>
                  <a:cubicBezTo>
                    <a:pt x="318" y="19648"/>
                    <a:pt x="318" y="18952"/>
                    <a:pt x="571" y="18413"/>
                  </a:cubicBezTo>
                  <a:cubicBezTo>
                    <a:pt x="824" y="17843"/>
                    <a:pt x="1331" y="17400"/>
                    <a:pt x="1806" y="17020"/>
                  </a:cubicBezTo>
                  <a:cubicBezTo>
                    <a:pt x="1933" y="16925"/>
                    <a:pt x="2028" y="16830"/>
                    <a:pt x="2154" y="16735"/>
                  </a:cubicBezTo>
                  <a:cubicBezTo>
                    <a:pt x="3168" y="15848"/>
                    <a:pt x="3580" y="14771"/>
                    <a:pt x="3263" y="13821"/>
                  </a:cubicBezTo>
                  <a:cubicBezTo>
                    <a:pt x="3136" y="13314"/>
                    <a:pt x="2883" y="12871"/>
                    <a:pt x="2629" y="12428"/>
                  </a:cubicBezTo>
                  <a:cubicBezTo>
                    <a:pt x="2534" y="12269"/>
                    <a:pt x="2439" y="12111"/>
                    <a:pt x="2376" y="11953"/>
                  </a:cubicBezTo>
                  <a:cubicBezTo>
                    <a:pt x="1869" y="10971"/>
                    <a:pt x="1616" y="10084"/>
                    <a:pt x="1584" y="9229"/>
                  </a:cubicBezTo>
                  <a:cubicBezTo>
                    <a:pt x="1553" y="8216"/>
                    <a:pt x="1869" y="7266"/>
                    <a:pt x="2439" y="6601"/>
                  </a:cubicBezTo>
                  <a:cubicBezTo>
                    <a:pt x="2946" y="6031"/>
                    <a:pt x="3643" y="5651"/>
                    <a:pt x="4403" y="5271"/>
                  </a:cubicBezTo>
                  <a:cubicBezTo>
                    <a:pt x="4593" y="5176"/>
                    <a:pt x="4815" y="5081"/>
                    <a:pt x="5005" y="4986"/>
                  </a:cubicBezTo>
                  <a:cubicBezTo>
                    <a:pt x="5923" y="4542"/>
                    <a:pt x="6873" y="4067"/>
                    <a:pt x="7760" y="3529"/>
                  </a:cubicBezTo>
                  <a:cubicBezTo>
                    <a:pt x="8362" y="3149"/>
                    <a:pt x="8900" y="2800"/>
                    <a:pt x="9312" y="2357"/>
                  </a:cubicBezTo>
                  <a:cubicBezTo>
                    <a:pt x="9438" y="2230"/>
                    <a:pt x="9533" y="2135"/>
                    <a:pt x="9660" y="2009"/>
                  </a:cubicBezTo>
                  <a:cubicBezTo>
                    <a:pt x="9945" y="1692"/>
                    <a:pt x="10230" y="1375"/>
                    <a:pt x="10610" y="1154"/>
                  </a:cubicBezTo>
                  <a:cubicBezTo>
                    <a:pt x="11589" y="557"/>
                    <a:pt x="12768" y="297"/>
                    <a:pt x="13979" y="297"/>
                  </a:cubicBezTo>
                  <a:cubicBezTo>
                    <a:pt x="16176" y="297"/>
                    <a:pt x="18480" y="1155"/>
                    <a:pt x="19889" y="2420"/>
                  </a:cubicBezTo>
                  <a:cubicBezTo>
                    <a:pt x="20016" y="2515"/>
                    <a:pt x="20142" y="2642"/>
                    <a:pt x="20269" y="2800"/>
                  </a:cubicBezTo>
                  <a:cubicBezTo>
                    <a:pt x="21283" y="3845"/>
                    <a:pt x="21916" y="5081"/>
                    <a:pt x="22043" y="6221"/>
                  </a:cubicBezTo>
                  <a:cubicBezTo>
                    <a:pt x="22169" y="7392"/>
                    <a:pt x="22169" y="8564"/>
                    <a:pt x="22169" y="9578"/>
                  </a:cubicBezTo>
                  <a:cubicBezTo>
                    <a:pt x="22169" y="9768"/>
                    <a:pt x="22169" y="9989"/>
                    <a:pt x="22169" y="10179"/>
                  </a:cubicBezTo>
                  <a:cubicBezTo>
                    <a:pt x="22138" y="10813"/>
                    <a:pt x="22138" y="11383"/>
                    <a:pt x="22391" y="12048"/>
                  </a:cubicBezTo>
                  <a:cubicBezTo>
                    <a:pt x="22613" y="12713"/>
                    <a:pt x="23024" y="13631"/>
                    <a:pt x="23943" y="14075"/>
                  </a:cubicBezTo>
                  <a:cubicBezTo>
                    <a:pt x="24228" y="14201"/>
                    <a:pt x="24576" y="14265"/>
                    <a:pt x="24893" y="14360"/>
                  </a:cubicBezTo>
                  <a:cubicBezTo>
                    <a:pt x="25114" y="14391"/>
                    <a:pt x="25368" y="14455"/>
                    <a:pt x="25590" y="14518"/>
                  </a:cubicBezTo>
                  <a:cubicBezTo>
                    <a:pt x="26571" y="14866"/>
                    <a:pt x="27300" y="15880"/>
                    <a:pt x="27363" y="16925"/>
                  </a:cubicBezTo>
                  <a:cubicBezTo>
                    <a:pt x="27363" y="17526"/>
                    <a:pt x="27205" y="18065"/>
                    <a:pt x="27015" y="18666"/>
                  </a:cubicBezTo>
                  <a:cubicBezTo>
                    <a:pt x="26951" y="18952"/>
                    <a:pt x="26856" y="19205"/>
                    <a:pt x="26793" y="19490"/>
                  </a:cubicBezTo>
                  <a:cubicBezTo>
                    <a:pt x="26540" y="20725"/>
                    <a:pt x="26635" y="22372"/>
                    <a:pt x="27806" y="23385"/>
                  </a:cubicBezTo>
                  <a:lnTo>
                    <a:pt x="27996" y="23163"/>
                  </a:lnTo>
                  <a:cubicBezTo>
                    <a:pt x="26920" y="22245"/>
                    <a:pt x="26825" y="20693"/>
                    <a:pt x="27078" y="19553"/>
                  </a:cubicBezTo>
                  <a:cubicBezTo>
                    <a:pt x="27141" y="19268"/>
                    <a:pt x="27205" y="19015"/>
                    <a:pt x="27300" y="18762"/>
                  </a:cubicBezTo>
                  <a:cubicBezTo>
                    <a:pt x="27490" y="18160"/>
                    <a:pt x="27648" y="17558"/>
                    <a:pt x="27616" y="16925"/>
                  </a:cubicBezTo>
                  <a:cubicBezTo>
                    <a:pt x="27585" y="15753"/>
                    <a:pt x="26793" y="14645"/>
                    <a:pt x="25685" y="14265"/>
                  </a:cubicBezTo>
                  <a:cubicBezTo>
                    <a:pt x="25431" y="14170"/>
                    <a:pt x="25178" y="14138"/>
                    <a:pt x="24956" y="14075"/>
                  </a:cubicBezTo>
                  <a:cubicBezTo>
                    <a:pt x="24639" y="14011"/>
                    <a:pt x="24323" y="13948"/>
                    <a:pt x="24038" y="13821"/>
                  </a:cubicBezTo>
                  <a:cubicBezTo>
                    <a:pt x="23436" y="13504"/>
                    <a:pt x="22993" y="12934"/>
                    <a:pt x="22644" y="11953"/>
                  </a:cubicBezTo>
                  <a:cubicBezTo>
                    <a:pt x="22423" y="11351"/>
                    <a:pt x="22423" y="10813"/>
                    <a:pt x="22454" y="10179"/>
                  </a:cubicBezTo>
                  <a:cubicBezTo>
                    <a:pt x="22454" y="9989"/>
                    <a:pt x="22454" y="9768"/>
                    <a:pt x="22454" y="9578"/>
                  </a:cubicBezTo>
                  <a:cubicBezTo>
                    <a:pt x="22454" y="8564"/>
                    <a:pt x="22423" y="7392"/>
                    <a:pt x="22296" y="6189"/>
                  </a:cubicBezTo>
                  <a:cubicBezTo>
                    <a:pt x="22201" y="4986"/>
                    <a:pt x="21504" y="3687"/>
                    <a:pt x="20491" y="2579"/>
                  </a:cubicBezTo>
                  <a:cubicBezTo>
                    <a:pt x="20332" y="2452"/>
                    <a:pt x="20206" y="2325"/>
                    <a:pt x="20079" y="2199"/>
                  </a:cubicBezTo>
                  <a:cubicBezTo>
                    <a:pt x="18907" y="1154"/>
                    <a:pt x="17229" y="394"/>
                    <a:pt x="15424" y="109"/>
                  </a:cubicBezTo>
                  <a:cubicBezTo>
                    <a:pt x="14942" y="36"/>
                    <a:pt x="14470" y="1"/>
                    <a:pt x="14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92;p43">
              <a:extLst>
                <a:ext uri="{FF2B5EF4-FFF2-40B4-BE49-F238E27FC236}">
                  <a16:creationId xmlns:a16="http://schemas.microsoft.com/office/drawing/2014/main" id="{C0449B74-4D40-7BEF-B6B5-0E089238F312}"/>
                </a:ext>
              </a:extLst>
            </p:cNvPr>
            <p:cNvSpPr/>
            <p:nvPr/>
          </p:nvSpPr>
          <p:spPr>
            <a:xfrm>
              <a:off x="3667761" y="3324490"/>
              <a:ext cx="1824580" cy="505862"/>
            </a:xfrm>
            <a:custGeom>
              <a:avLst/>
              <a:gdLst/>
              <a:ahLst/>
              <a:cxnLst/>
              <a:rect l="l" t="t" r="r" b="b"/>
              <a:pathLst>
                <a:path w="56783" h="15743" extrusionOk="0">
                  <a:moveTo>
                    <a:pt x="49793" y="1"/>
                  </a:moveTo>
                  <a:cubicBezTo>
                    <a:pt x="46715" y="1"/>
                    <a:pt x="43498" y="797"/>
                    <a:pt x="40568" y="1515"/>
                  </a:cubicBezTo>
                  <a:cubicBezTo>
                    <a:pt x="36445" y="2515"/>
                    <a:pt x="32475" y="3638"/>
                    <a:pt x="28174" y="3638"/>
                  </a:cubicBezTo>
                  <a:cubicBezTo>
                    <a:pt x="28114" y="3638"/>
                    <a:pt x="28055" y="3637"/>
                    <a:pt x="27995" y="3637"/>
                  </a:cubicBezTo>
                  <a:cubicBezTo>
                    <a:pt x="20205" y="3574"/>
                    <a:pt x="12731" y="977"/>
                    <a:pt x="4972" y="375"/>
                  </a:cubicBezTo>
                  <a:cubicBezTo>
                    <a:pt x="4608" y="350"/>
                    <a:pt x="4232" y="329"/>
                    <a:pt x="3858" y="329"/>
                  </a:cubicBezTo>
                  <a:cubicBezTo>
                    <a:pt x="2834" y="329"/>
                    <a:pt x="1819" y="485"/>
                    <a:pt x="1077" y="1135"/>
                  </a:cubicBezTo>
                  <a:cubicBezTo>
                    <a:pt x="222" y="1895"/>
                    <a:pt x="0" y="3098"/>
                    <a:pt x="127" y="4207"/>
                  </a:cubicBezTo>
                  <a:cubicBezTo>
                    <a:pt x="475" y="6994"/>
                    <a:pt x="2597" y="8451"/>
                    <a:pt x="4909" y="9622"/>
                  </a:cubicBezTo>
                  <a:cubicBezTo>
                    <a:pt x="7886" y="11142"/>
                    <a:pt x="11021" y="12251"/>
                    <a:pt x="14188" y="13201"/>
                  </a:cubicBezTo>
                  <a:cubicBezTo>
                    <a:pt x="17260" y="14119"/>
                    <a:pt x="20458" y="15133"/>
                    <a:pt x="23657" y="15449"/>
                  </a:cubicBezTo>
                  <a:cubicBezTo>
                    <a:pt x="25524" y="15626"/>
                    <a:pt x="27405" y="15742"/>
                    <a:pt x="29284" y="15742"/>
                  </a:cubicBezTo>
                  <a:cubicBezTo>
                    <a:pt x="32123" y="15742"/>
                    <a:pt x="34955" y="15477"/>
                    <a:pt x="37718" y="14753"/>
                  </a:cubicBezTo>
                  <a:cubicBezTo>
                    <a:pt x="42848" y="13423"/>
                    <a:pt x="48010" y="11364"/>
                    <a:pt x="52349" y="8356"/>
                  </a:cubicBezTo>
                  <a:cubicBezTo>
                    <a:pt x="53141" y="7785"/>
                    <a:pt x="53932" y="7120"/>
                    <a:pt x="54534" y="6360"/>
                  </a:cubicBezTo>
                  <a:cubicBezTo>
                    <a:pt x="56783" y="3542"/>
                    <a:pt x="53774" y="153"/>
                    <a:pt x="50734" y="27"/>
                  </a:cubicBezTo>
                  <a:cubicBezTo>
                    <a:pt x="50422" y="9"/>
                    <a:pt x="50108" y="1"/>
                    <a:pt x="497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93;p43">
              <a:extLst>
                <a:ext uri="{FF2B5EF4-FFF2-40B4-BE49-F238E27FC236}">
                  <a16:creationId xmlns:a16="http://schemas.microsoft.com/office/drawing/2014/main" id="{09CC85B1-A018-AAD6-8B9B-71D1687C5CA9}"/>
                </a:ext>
              </a:extLst>
            </p:cNvPr>
            <p:cNvSpPr/>
            <p:nvPr/>
          </p:nvSpPr>
          <p:spPr>
            <a:xfrm>
              <a:off x="3959813" y="2994907"/>
              <a:ext cx="377557" cy="568392"/>
            </a:xfrm>
            <a:custGeom>
              <a:avLst/>
              <a:gdLst/>
              <a:ahLst/>
              <a:cxnLst/>
              <a:rect l="l" t="t" r="r" b="b"/>
              <a:pathLst>
                <a:path w="11750" h="17689" extrusionOk="0">
                  <a:moveTo>
                    <a:pt x="3246" y="0"/>
                  </a:moveTo>
                  <a:cubicBezTo>
                    <a:pt x="2774" y="0"/>
                    <a:pt x="2315" y="41"/>
                    <a:pt x="1932" y="86"/>
                  </a:cubicBezTo>
                  <a:cubicBezTo>
                    <a:pt x="1425" y="150"/>
                    <a:pt x="918" y="340"/>
                    <a:pt x="602" y="751"/>
                  </a:cubicBezTo>
                  <a:cubicBezTo>
                    <a:pt x="95" y="1416"/>
                    <a:pt x="158" y="2936"/>
                    <a:pt x="127" y="3728"/>
                  </a:cubicBezTo>
                  <a:cubicBezTo>
                    <a:pt x="0" y="8668"/>
                    <a:pt x="3895" y="12722"/>
                    <a:pt x="7062" y="16047"/>
                  </a:cubicBezTo>
                  <a:cubicBezTo>
                    <a:pt x="7664" y="16681"/>
                    <a:pt x="8329" y="17346"/>
                    <a:pt x="9184" y="17599"/>
                  </a:cubicBezTo>
                  <a:cubicBezTo>
                    <a:pt x="9387" y="17659"/>
                    <a:pt x="9602" y="17689"/>
                    <a:pt x="9817" y="17689"/>
                  </a:cubicBezTo>
                  <a:cubicBezTo>
                    <a:pt x="10509" y="17689"/>
                    <a:pt x="11198" y="17380"/>
                    <a:pt x="11464" y="16776"/>
                  </a:cubicBezTo>
                  <a:cubicBezTo>
                    <a:pt x="11749" y="16174"/>
                    <a:pt x="11591" y="15509"/>
                    <a:pt x="11369" y="14876"/>
                  </a:cubicBezTo>
                  <a:cubicBezTo>
                    <a:pt x="10989" y="13831"/>
                    <a:pt x="10451" y="12880"/>
                    <a:pt x="9817" y="11962"/>
                  </a:cubicBezTo>
                  <a:cubicBezTo>
                    <a:pt x="9374" y="11329"/>
                    <a:pt x="9089" y="10727"/>
                    <a:pt x="8804" y="10094"/>
                  </a:cubicBezTo>
                  <a:cubicBezTo>
                    <a:pt x="8709" y="9872"/>
                    <a:pt x="8646" y="9682"/>
                    <a:pt x="8551" y="9492"/>
                  </a:cubicBezTo>
                  <a:cubicBezTo>
                    <a:pt x="7601" y="7370"/>
                    <a:pt x="6904" y="5153"/>
                    <a:pt x="6492" y="2873"/>
                  </a:cubicBezTo>
                  <a:cubicBezTo>
                    <a:pt x="6334" y="2050"/>
                    <a:pt x="6176" y="1163"/>
                    <a:pt x="5574" y="625"/>
                  </a:cubicBezTo>
                  <a:cubicBezTo>
                    <a:pt x="5002" y="135"/>
                    <a:pt x="4102" y="0"/>
                    <a:pt x="3246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94;p43">
              <a:extLst>
                <a:ext uri="{FF2B5EF4-FFF2-40B4-BE49-F238E27FC236}">
                  <a16:creationId xmlns:a16="http://schemas.microsoft.com/office/drawing/2014/main" id="{56B54205-83EC-B5FC-AF17-C5286578AEF6}"/>
                </a:ext>
              </a:extLst>
            </p:cNvPr>
            <p:cNvSpPr/>
            <p:nvPr/>
          </p:nvSpPr>
          <p:spPr>
            <a:xfrm>
              <a:off x="4325128" y="2164892"/>
              <a:ext cx="520032" cy="459720"/>
            </a:xfrm>
            <a:custGeom>
              <a:avLst/>
              <a:gdLst/>
              <a:ahLst/>
              <a:cxnLst/>
              <a:rect l="l" t="t" r="r" b="b"/>
              <a:pathLst>
                <a:path w="16184" h="14307" extrusionOk="0">
                  <a:moveTo>
                    <a:pt x="6737" y="1"/>
                  </a:moveTo>
                  <a:cubicBezTo>
                    <a:pt x="5780" y="1"/>
                    <a:pt x="4803" y="215"/>
                    <a:pt x="4022" y="772"/>
                  </a:cubicBezTo>
                  <a:cubicBezTo>
                    <a:pt x="3357" y="1247"/>
                    <a:pt x="2597" y="2102"/>
                    <a:pt x="2280" y="2831"/>
                  </a:cubicBezTo>
                  <a:cubicBezTo>
                    <a:pt x="1869" y="3812"/>
                    <a:pt x="2249" y="4952"/>
                    <a:pt x="1805" y="5934"/>
                  </a:cubicBezTo>
                  <a:cubicBezTo>
                    <a:pt x="1552" y="6441"/>
                    <a:pt x="1140" y="6853"/>
                    <a:pt x="855" y="7359"/>
                  </a:cubicBezTo>
                  <a:cubicBezTo>
                    <a:pt x="602" y="7803"/>
                    <a:pt x="444" y="8341"/>
                    <a:pt x="317" y="8848"/>
                  </a:cubicBezTo>
                  <a:cubicBezTo>
                    <a:pt x="95" y="9766"/>
                    <a:pt x="0" y="10748"/>
                    <a:pt x="380" y="11571"/>
                  </a:cubicBezTo>
                  <a:cubicBezTo>
                    <a:pt x="665" y="12173"/>
                    <a:pt x="1204" y="12648"/>
                    <a:pt x="1774" y="12996"/>
                  </a:cubicBezTo>
                  <a:cubicBezTo>
                    <a:pt x="2945" y="13725"/>
                    <a:pt x="4307" y="14136"/>
                    <a:pt x="5701" y="14168"/>
                  </a:cubicBezTo>
                  <a:cubicBezTo>
                    <a:pt x="5783" y="14172"/>
                    <a:pt x="5864" y="14173"/>
                    <a:pt x="5945" y="14173"/>
                  </a:cubicBezTo>
                  <a:cubicBezTo>
                    <a:pt x="6309" y="14173"/>
                    <a:pt x="6658" y="14142"/>
                    <a:pt x="7007" y="14142"/>
                  </a:cubicBezTo>
                  <a:cubicBezTo>
                    <a:pt x="7236" y="14142"/>
                    <a:pt x="7464" y="14156"/>
                    <a:pt x="7696" y="14200"/>
                  </a:cubicBezTo>
                  <a:cubicBezTo>
                    <a:pt x="8290" y="14271"/>
                    <a:pt x="8883" y="14307"/>
                    <a:pt x="9477" y="14307"/>
                  </a:cubicBezTo>
                  <a:cubicBezTo>
                    <a:pt x="9675" y="14307"/>
                    <a:pt x="9873" y="14303"/>
                    <a:pt x="10071" y="14295"/>
                  </a:cubicBezTo>
                  <a:cubicBezTo>
                    <a:pt x="12161" y="14231"/>
                    <a:pt x="14695" y="13820"/>
                    <a:pt x="15708" y="11698"/>
                  </a:cubicBezTo>
                  <a:cubicBezTo>
                    <a:pt x="16088" y="10906"/>
                    <a:pt x="16183" y="10051"/>
                    <a:pt x="16056" y="9196"/>
                  </a:cubicBezTo>
                  <a:cubicBezTo>
                    <a:pt x="15708" y="6916"/>
                    <a:pt x="13396" y="5744"/>
                    <a:pt x="12890" y="3591"/>
                  </a:cubicBezTo>
                  <a:cubicBezTo>
                    <a:pt x="12731" y="2926"/>
                    <a:pt x="12890" y="2071"/>
                    <a:pt x="12415" y="1532"/>
                  </a:cubicBezTo>
                  <a:cubicBezTo>
                    <a:pt x="11813" y="867"/>
                    <a:pt x="11116" y="1025"/>
                    <a:pt x="10293" y="740"/>
                  </a:cubicBezTo>
                  <a:cubicBezTo>
                    <a:pt x="9279" y="424"/>
                    <a:pt x="8203" y="75"/>
                    <a:pt x="7126" y="12"/>
                  </a:cubicBezTo>
                  <a:cubicBezTo>
                    <a:pt x="6997" y="4"/>
                    <a:pt x="6867" y="1"/>
                    <a:pt x="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95;p43">
              <a:extLst>
                <a:ext uri="{FF2B5EF4-FFF2-40B4-BE49-F238E27FC236}">
                  <a16:creationId xmlns:a16="http://schemas.microsoft.com/office/drawing/2014/main" id="{7FD7B351-BB96-171A-A92A-26DFC72E7D19}"/>
                </a:ext>
              </a:extLst>
            </p:cNvPr>
            <p:cNvSpPr/>
            <p:nvPr/>
          </p:nvSpPr>
          <p:spPr>
            <a:xfrm>
              <a:off x="3950656" y="2500516"/>
              <a:ext cx="468106" cy="624367"/>
            </a:xfrm>
            <a:custGeom>
              <a:avLst/>
              <a:gdLst/>
              <a:ahLst/>
              <a:cxnLst/>
              <a:rect l="l" t="t" r="r" b="b"/>
              <a:pathLst>
                <a:path w="14568" h="19431" extrusionOk="0">
                  <a:moveTo>
                    <a:pt x="11233" y="0"/>
                  </a:moveTo>
                  <a:cubicBezTo>
                    <a:pt x="9357" y="0"/>
                    <a:pt x="7943" y="1924"/>
                    <a:pt x="7094" y="3596"/>
                  </a:cubicBezTo>
                  <a:cubicBezTo>
                    <a:pt x="5827" y="6098"/>
                    <a:pt x="4402" y="8537"/>
                    <a:pt x="3072" y="11007"/>
                  </a:cubicBezTo>
                  <a:cubicBezTo>
                    <a:pt x="1773" y="13382"/>
                    <a:pt x="348" y="15852"/>
                    <a:pt x="0" y="18576"/>
                  </a:cubicBezTo>
                  <a:cubicBezTo>
                    <a:pt x="2027" y="18956"/>
                    <a:pt x="4085" y="19399"/>
                    <a:pt x="6144" y="19431"/>
                  </a:cubicBezTo>
                  <a:cubicBezTo>
                    <a:pt x="6587" y="17974"/>
                    <a:pt x="7442" y="16644"/>
                    <a:pt x="8266" y="15377"/>
                  </a:cubicBezTo>
                  <a:cubicBezTo>
                    <a:pt x="9754" y="13065"/>
                    <a:pt x="11306" y="10785"/>
                    <a:pt x="12699" y="8410"/>
                  </a:cubicBezTo>
                  <a:cubicBezTo>
                    <a:pt x="13206" y="7555"/>
                    <a:pt x="13649" y="6668"/>
                    <a:pt x="13871" y="5750"/>
                  </a:cubicBezTo>
                  <a:cubicBezTo>
                    <a:pt x="14283" y="3976"/>
                    <a:pt x="14568" y="1285"/>
                    <a:pt x="12604" y="334"/>
                  </a:cubicBezTo>
                  <a:cubicBezTo>
                    <a:pt x="12123" y="103"/>
                    <a:pt x="11666" y="0"/>
                    <a:pt x="112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96;p43">
              <a:extLst>
                <a:ext uri="{FF2B5EF4-FFF2-40B4-BE49-F238E27FC236}">
                  <a16:creationId xmlns:a16="http://schemas.microsoft.com/office/drawing/2014/main" id="{16754EEA-B405-D42F-E8B5-C1C43790D23D}"/>
                </a:ext>
              </a:extLst>
            </p:cNvPr>
            <p:cNvSpPr/>
            <p:nvPr/>
          </p:nvSpPr>
          <p:spPr>
            <a:xfrm>
              <a:off x="4762676" y="2994907"/>
              <a:ext cx="376561" cy="568392"/>
            </a:xfrm>
            <a:custGeom>
              <a:avLst/>
              <a:gdLst/>
              <a:ahLst/>
              <a:cxnLst/>
              <a:rect l="l" t="t" r="r" b="b"/>
              <a:pathLst>
                <a:path w="11719" h="17689" extrusionOk="0">
                  <a:moveTo>
                    <a:pt x="8504" y="0"/>
                  </a:moveTo>
                  <a:cubicBezTo>
                    <a:pt x="7648" y="0"/>
                    <a:pt x="6748" y="135"/>
                    <a:pt x="6176" y="625"/>
                  </a:cubicBezTo>
                  <a:cubicBezTo>
                    <a:pt x="5575" y="1163"/>
                    <a:pt x="5416" y="2050"/>
                    <a:pt x="5258" y="2873"/>
                  </a:cubicBezTo>
                  <a:cubicBezTo>
                    <a:pt x="4846" y="5153"/>
                    <a:pt x="4150" y="7370"/>
                    <a:pt x="3200" y="9492"/>
                  </a:cubicBezTo>
                  <a:cubicBezTo>
                    <a:pt x="3105" y="9682"/>
                    <a:pt x="3041" y="9872"/>
                    <a:pt x="2946" y="10094"/>
                  </a:cubicBezTo>
                  <a:cubicBezTo>
                    <a:pt x="2661" y="10727"/>
                    <a:pt x="2376" y="11329"/>
                    <a:pt x="1933" y="11962"/>
                  </a:cubicBezTo>
                  <a:cubicBezTo>
                    <a:pt x="1299" y="12880"/>
                    <a:pt x="761" y="13831"/>
                    <a:pt x="381" y="14876"/>
                  </a:cubicBezTo>
                  <a:cubicBezTo>
                    <a:pt x="159" y="15509"/>
                    <a:pt x="1" y="16174"/>
                    <a:pt x="286" y="16776"/>
                  </a:cubicBezTo>
                  <a:cubicBezTo>
                    <a:pt x="552" y="17380"/>
                    <a:pt x="1242" y="17689"/>
                    <a:pt x="1934" y="17689"/>
                  </a:cubicBezTo>
                  <a:cubicBezTo>
                    <a:pt x="2148" y="17689"/>
                    <a:pt x="2364" y="17659"/>
                    <a:pt x="2566" y="17599"/>
                  </a:cubicBezTo>
                  <a:cubicBezTo>
                    <a:pt x="3421" y="17346"/>
                    <a:pt x="4055" y="16681"/>
                    <a:pt x="4688" y="16047"/>
                  </a:cubicBezTo>
                  <a:cubicBezTo>
                    <a:pt x="7855" y="12722"/>
                    <a:pt x="11718" y="8668"/>
                    <a:pt x="11623" y="3728"/>
                  </a:cubicBezTo>
                  <a:cubicBezTo>
                    <a:pt x="11592" y="2936"/>
                    <a:pt x="11655" y="1416"/>
                    <a:pt x="11148" y="751"/>
                  </a:cubicBezTo>
                  <a:cubicBezTo>
                    <a:pt x="10832" y="340"/>
                    <a:pt x="10325" y="150"/>
                    <a:pt x="9818" y="86"/>
                  </a:cubicBezTo>
                  <a:cubicBezTo>
                    <a:pt x="9435" y="41"/>
                    <a:pt x="8976" y="0"/>
                    <a:pt x="8504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197;p43">
              <a:extLst>
                <a:ext uri="{FF2B5EF4-FFF2-40B4-BE49-F238E27FC236}">
                  <a16:creationId xmlns:a16="http://schemas.microsoft.com/office/drawing/2014/main" id="{744BBE54-C122-2AC3-CAFD-488C9B6336F7}"/>
                </a:ext>
              </a:extLst>
            </p:cNvPr>
            <p:cNvSpPr/>
            <p:nvPr/>
          </p:nvSpPr>
          <p:spPr>
            <a:xfrm>
              <a:off x="4681284" y="2500516"/>
              <a:ext cx="468138" cy="624367"/>
            </a:xfrm>
            <a:custGeom>
              <a:avLst/>
              <a:gdLst/>
              <a:ahLst/>
              <a:cxnLst/>
              <a:rect l="l" t="t" r="r" b="b"/>
              <a:pathLst>
                <a:path w="14569" h="19431" extrusionOk="0">
                  <a:moveTo>
                    <a:pt x="3335" y="0"/>
                  </a:moveTo>
                  <a:cubicBezTo>
                    <a:pt x="2902" y="0"/>
                    <a:pt x="2445" y="103"/>
                    <a:pt x="1964" y="334"/>
                  </a:cubicBezTo>
                  <a:cubicBezTo>
                    <a:pt x="0" y="1285"/>
                    <a:pt x="317" y="3976"/>
                    <a:pt x="697" y="5750"/>
                  </a:cubicBezTo>
                  <a:cubicBezTo>
                    <a:pt x="919" y="6668"/>
                    <a:pt x="1362" y="7555"/>
                    <a:pt x="1869" y="8410"/>
                  </a:cubicBezTo>
                  <a:cubicBezTo>
                    <a:pt x="3262" y="10785"/>
                    <a:pt x="4814" y="13065"/>
                    <a:pt x="6303" y="15377"/>
                  </a:cubicBezTo>
                  <a:cubicBezTo>
                    <a:pt x="7126" y="16644"/>
                    <a:pt x="7981" y="17974"/>
                    <a:pt x="8424" y="19431"/>
                  </a:cubicBezTo>
                  <a:cubicBezTo>
                    <a:pt x="10483" y="19399"/>
                    <a:pt x="12541" y="18956"/>
                    <a:pt x="14568" y="18576"/>
                  </a:cubicBezTo>
                  <a:cubicBezTo>
                    <a:pt x="14251" y="15852"/>
                    <a:pt x="12795" y="13382"/>
                    <a:pt x="11528" y="11007"/>
                  </a:cubicBezTo>
                  <a:cubicBezTo>
                    <a:pt x="10166" y="8537"/>
                    <a:pt x="8741" y="6098"/>
                    <a:pt x="7474" y="3596"/>
                  </a:cubicBezTo>
                  <a:cubicBezTo>
                    <a:pt x="6625" y="1924"/>
                    <a:pt x="5212" y="0"/>
                    <a:pt x="333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98;p43">
              <a:extLst>
                <a:ext uri="{FF2B5EF4-FFF2-40B4-BE49-F238E27FC236}">
                  <a16:creationId xmlns:a16="http://schemas.microsoft.com/office/drawing/2014/main" id="{FEFBE9F2-4600-914B-8AA8-3DF55C3713B1}"/>
                </a:ext>
              </a:extLst>
            </p:cNvPr>
            <p:cNvSpPr/>
            <p:nvPr/>
          </p:nvSpPr>
          <p:spPr>
            <a:xfrm>
              <a:off x="4225389" y="2460382"/>
              <a:ext cx="657399" cy="1024738"/>
            </a:xfrm>
            <a:custGeom>
              <a:avLst/>
              <a:gdLst/>
              <a:ahLst/>
              <a:cxnLst/>
              <a:rect l="l" t="t" r="r" b="b"/>
              <a:pathLst>
                <a:path w="20459" h="31891" extrusionOk="0">
                  <a:moveTo>
                    <a:pt x="10166" y="0"/>
                  </a:moveTo>
                  <a:cubicBezTo>
                    <a:pt x="8868" y="32"/>
                    <a:pt x="7601" y="127"/>
                    <a:pt x="6303" y="348"/>
                  </a:cubicBezTo>
                  <a:cubicBezTo>
                    <a:pt x="5574" y="475"/>
                    <a:pt x="4814" y="665"/>
                    <a:pt x="4086" y="792"/>
                  </a:cubicBezTo>
                  <a:cubicBezTo>
                    <a:pt x="1964" y="1140"/>
                    <a:pt x="1774" y="1742"/>
                    <a:pt x="1331" y="3895"/>
                  </a:cubicBezTo>
                  <a:cubicBezTo>
                    <a:pt x="887" y="6080"/>
                    <a:pt x="444" y="8266"/>
                    <a:pt x="476" y="10514"/>
                  </a:cubicBezTo>
                  <a:cubicBezTo>
                    <a:pt x="539" y="13111"/>
                    <a:pt x="1552" y="14948"/>
                    <a:pt x="2376" y="17291"/>
                  </a:cubicBezTo>
                  <a:cubicBezTo>
                    <a:pt x="3136" y="19508"/>
                    <a:pt x="2693" y="22517"/>
                    <a:pt x="1996" y="24670"/>
                  </a:cubicBezTo>
                  <a:cubicBezTo>
                    <a:pt x="1521" y="26222"/>
                    <a:pt x="666" y="27489"/>
                    <a:pt x="96" y="28977"/>
                  </a:cubicBezTo>
                  <a:cubicBezTo>
                    <a:pt x="32" y="29104"/>
                    <a:pt x="1" y="29230"/>
                    <a:pt x="32" y="29357"/>
                  </a:cubicBezTo>
                  <a:cubicBezTo>
                    <a:pt x="64" y="29515"/>
                    <a:pt x="222" y="29610"/>
                    <a:pt x="381" y="29674"/>
                  </a:cubicBezTo>
                  <a:cubicBezTo>
                    <a:pt x="3168" y="31162"/>
                    <a:pt x="6303" y="31606"/>
                    <a:pt x="9375" y="31827"/>
                  </a:cubicBezTo>
                  <a:cubicBezTo>
                    <a:pt x="9660" y="31827"/>
                    <a:pt x="9913" y="31859"/>
                    <a:pt x="10166" y="31859"/>
                  </a:cubicBezTo>
                  <a:lnTo>
                    <a:pt x="10166" y="31891"/>
                  </a:lnTo>
                  <a:cubicBezTo>
                    <a:pt x="10198" y="31891"/>
                    <a:pt x="10198" y="31859"/>
                    <a:pt x="10230" y="31859"/>
                  </a:cubicBezTo>
                  <a:cubicBezTo>
                    <a:pt x="10261" y="31859"/>
                    <a:pt x="10261" y="31891"/>
                    <a:pt x="10293" y="31891"/>
                  </a:cubicBezTo>
                  <a:lnTo>
                    <a:pt x="10293" y="31859"/>
                  </a:lnTo>
                  <a:cubicBezTo>
                    <a:pt x="10546" y="31859"/>
                    <a:pt x="10800" y="31827"/>
                    <a:pt x="11085" y="31827"/>
                  </a:cubicBezTo>
                  <a:cubicBezTo>
                    <a:pt x="14125" y="31606"/>
                    <a:pt x="17292" y="31162"/>
                    <a:pt x="20079" y="29674"/>
                  </a:cubicBezTo>
                  <a:cubicBezTo>
                    <a:pt x="20237" y="29610"/>
                    <a:pt x="20364" y="29515"/>
                    <a:pt x="20427" y="29357"/>
                  </a:cubicBezTo>
                  <a:cubicBezTo>
                    <a:pt x="20459" y="29230"/>
                    <a:pt x="20396" y="29104"/>
                    <a:pt x="20364" y="28977"/>
                  </a:cubicBezTo>
                  <a:cubicBezTo>
                    <a:pt x="19794" y="27489"/>
                    <a:pt x="18939" y="26222"/>
                    <a:pt x="18432" y="24670"/>
                  </a:cubicBezTo>
                  <a:cubicBezTo>
                    <a:pt x="17767" y="22548"/>
                    <a:pt x="17324" y="19508"/>
                    <a:pt x="18084" y="17291"/>
                  </a:cubicBezTo>
                  <a:cubicBezTo>
                    <a:pt x="18907" y="14948"/>
                    <a:pt x="19889" y="13111"/>
                    <a:pt x="19952" y="10514"/>
                  </a:cubicBezTo>
                  <a:cubicBezTo>
                    <a:pt x="20016" y="8266"/>
                    <a:pt x="19572" y="6080"/>
                    <a:pt x="19129" y="3895"/>
                  </a:cubicBezTo>
                  <a:cubicBezTo>
                    <a:pt x="18685" y="1742"/>
                    <a:pt x="18464" y="1108"/>
                    <a:pt x="16374" y="792"/>
                  </a:cubicBezTo>
                  <a:cubicBezTo>
                    <a:pt x="15614" y="665"/>
                    <a:pt x="14885" y="475"/>
                    <a:pt x="14125" y="348"/>
                  </a:cubicBezTo>
                  <a:cubicBezTo>
                    <a:pt x="12858" y="127"/>
                    <a:pt x="11560" y="0"/>
                    <a:pt x="102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99;p43">
              <a:extLst>
                <a:ext uri="{FF2B5EF4-FFF2-40B4-BE49-F238E27FC236}">
                  <a16:creationId xmlns:a16="http://schemas.microsoft.com/office/drawing/2014/main" id="{BD9FA8AF-F22F-80A3-CE20-EDF40852AE40}"/>
                </a:ext>
              </a:extLst>
            </p:cNvPr>
            <p:cNvSpPr/>
            <p:nvPr/>
          </p:nvSpPr>
          <p:spPr>
            <a:xfrm>
              <a:off x="4348520" y="2438661"/>
              <a:ext cx="439637" cy="236656"/>
            </a:xfrm>
            <a:custGeom>
              <a:avLst/>
              <a:gdLst/>
              <a:ahLst/>
              <a:cxnLst/>
              <a:rect l="l" t="t" r="r" b="b"/>
              <a:pathLst>
                <a:path w="13682" h="7365" extrusionOk="0">
                  <a:moveTo>
                    <a:pt x="12401" y="0"/>
                  </a:moveTo>
                  <a:cubicBezTo>
                    <a:pt x="12204" y="0"/>
                    <a:pt x="12024" y="11"/>
                    <a:pt x="11908" y="11"/>
                  </a:cubicBezTo>
                  <a:cubicBezTo>
                    <a:pt x="7950" y="138"/>
                    <a:pt x="3991" y="296"/>
                    <a:pt x="1" y="423"/>
                  </a:cubicBezTo>
                  <a:cubicBezTo>
                    <a:pt x="254" y="1278"/>
                    <a:pt x="254" y="2069"/>
                    <a:pt x="571" y="2893"/>
                  </a:cubicBezTo>
                  <a:cubicBezTo>
                    <a:pt x="856" y="3621"/>
                    <a:pt x="1236" y="4286"/>
                    <a:pt x="1679" y="4888"/>
                  </a:cubicBezTo>
                  <a:cubicBezTo>
                    <a:pt x="2629" y="6123"/>
                    <a:pt x="3959" y="6946"/>
                    <a:pt x="5448" y="7263"/>
                  </a:cubicBezTo>
                  <a:cubicBezTo>
                    <a:pt x="5815" y="7331"/>
                    <a:pt x="6187" y="7364"/>
                    <a:pt x="6559" y="7364"/>
                  </a:cubicBezTo>
                  <a:cubicBezTo>
                    <a:pt x="8788" y="7364"/>
                    <a:pt x="11017" y="6181"/>
                    <a:pt x="12130" y="4255"/>
                  </a:cubicBezTo>
                  <a:cubicBezTo>
                    <a:pt x="12542" y="3526"/>
                    <a:pt x="12795" y="2735"/>
                    <a:pt x="13048" y="1911"/>
                  </a:cubicBezTo>
                  <a:cubicBezTo>
                    <a:pt x="13175" y="1531"/>
                    <a:pt x="13682" y="613"/>
                    <a:pt x="13428" y="296"/>
                  </a:cubicBezTo>
                  <a:cubicBezTo>
                    <a:pt x="13259" y="43"/>
                    <a:pt x="12795" y="0"/>
                    <a:pt x="124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00;p43">
              <a:extLst>
                <a:ext uri="{FF2B5EF4-FFF2-40B4-BE49-F238E27FC236}">
                  <a16:creationId xmlns:a16="http://schemas.microsoft.com/office/drawing/2014/main" id="{7C5047BC-CCD6-9343-F956-7D43033590D3}"/>
                </a:ext>
              </a:extLst>
            </p:cNvPr>
            <p:cNvSpPr/>
            <p:nvPr/>
          </p:nvSpPr>
          <p:spPr>
            <a:xfrm>
              <a:off x="4425863" y="2265274"/>
              <a:ext cx="266635" cy="371227"/>
            </a:xfrm>
            <a:custGeom>
              <a:avLst/>
              <a:gdLst/>
              <a:ahLst/>
              <a:cxnLst/>
              <a:rect l="l" t="t" r="r" b="b"/>
              <a:pathLst>
                <a:path w="8298" h="11553" extrusionOk="0">
                  <a:moveTo>
                    <a:pt x="2592" y="1"/>
                  </a:moveTo>
                  <a:cubicBezTo>
                    <a:pt x="2393" y="1"/>
                    <a:pt x="2194" y="7"/>
                    <a:pt x="1996" y="23"/>
                  </a:cubicBezTo>
                  <a:cubicBezTo>
                    <a:pt x="1932" y="23"/>
                    <a:pt x="1869" y="23"/>
                    <a:pt x="1837" y="87"/>
                  </a:cubicBezTo>
                  <a:cubicBezTo>
                    <a:pt x="1774" y="118"/>
                    <a:pt x="1774" y="182"/>
                    <a:pt x="1774" y="245"/>
                  </a:cubicBezTo>
                  <a:cubicBezTo>
                    <a:pt x="1679" y="1385"/>
                    <a:pt x="1774" y="2588"/>
                    <a:pt x="1711" y="3760"/>
                  </a:cubicBezTo>
                  <a:cubicBezTo>
                    <a:pt x="1616" y="4837"/>
                    <a:pt x="1394" y="5914"/>
                    <a:pt x="761" y="6800"/>
                  </a:cubicBezTo>
                  <a:cubicBezTo>
                    <a:pt x="0" y="7877"/>
                    <a:pt x="190" y="9334"/>
                    <a:pt x="1014" y="10284"/>
                  </a:cubicBezTo>
                  <a:cubicBezTo>
                    <a:pt x="1808" y="11180"/>
                    <a:pt x="3074" y="11552"/>
                    <a:pt x="4322" y="11552"/>
                  </a:cubicBezTo>
                  <a:cubicBezTo>
                    <a:pt x="5016" y="11552"/>
                    <a:pt x="5703" y="11438"/>
                    <a:pt x="6303" y="11234"/>
                  </a:cubicBezTo>
                  <a:cubicBezTo>
                    <a:pt x="7443" y="10822"/>
                    <a:pt x="8234" y="9936"/>
                    <a:pt x="8266" y="8701"/>
                  </a:cubicBezTo>
                  <a:cubicBezTo>
                    <a:pt x="8298" y="7339"/>
                    <a:pt x="7094" y="6357"/>
                    <a:pt x="6778" y="5059"/>
                  </a:cubicBezTo>
                  <a:cubicBezTo>
                    <a:pt x="6619" y="4330"/>
                    <a:pt x="6619" y="3602"/>
                    <a:pt x="6651" y="2842"/>
                  </a:cubicBezTo>
                  <a:cubicBezTo>
                    <a:pt x="6651" y="1987"/>
                    <a:pt x="6683" y="1132"/>
                    <a:pt x="6714" y="245"/>
                  </a:cubicBezTo>
                  <a:cubicBezTo>
                    <a:pt x="5970" y="107"/>
                    <a:pt x="5345" y="17"/>
                    <a:pt x="4590" y="17"/>
                  </a:cubicBezTo>
                  <a:cubicBezTo>
                    <a:pt x="4478" y="17"/>
                    <a:pt x="4363" y="19"/>
                    <a:pt x="4244" y="23"/>
                  </a:cubicBezTo>
                  <a:cubicBezTo>
                    <a:pt x="4135" y="28"/>
                    <a:pt x="4024" y="30"/>
                    <a:pt x="3913" y="30"/>
                  </a:cubicBezTo>
                  <a:cubicBezTo>
                    <a:pt x="3480" y="30"/>
                    <a:pt x="3037" y="1"/>
                    <a:pt x="2592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01;p43">
              <a:extLst>
                <a:ext uri="{FF2B5EF4-FFF2-40B4-BE49-F238E27FC236}">
                  <a16:creationId xmlns:a16="http://schemas.microsoft.com/office/drawing/2014/main" id="{72B9012F-8161-77DD-73B2-A6E27D6C53ED}"/>
                </a:ext>
              </a:extLst>
            </p:cNvPr>
            <p:cNvSpPr/>
            <p:nvPr/>
          </p:nvSpPr>
          <p:spPr>
            <a:xfrm>
              <a:off x="4531708" y="1854685"/>
              <a:ext cx="501685" cy="786861"/>
            </a:xfrm>
            <a:custGeom>
              <a:avLst/>
              <a:gdLst/>
              <a:ahLst/>
              <a:cxnLst/>
              <a:rect l="l" t="t" r="r" b="b"/>
              <a:pathLst>
                <a:path w="15613" h="24488" extrusionOk="0">
                  <a:moveTo>
                    <a:pt x="2308" y="1"/>
                  </a:moveTo>
                  <a:cubicBezTo>
                    <a:pt x="2215" y="1"/>
                    <a:pt x="2121" y="3"/>
                    <a:pt x="2027" y="7"/>
                  </a:cubicBezTo>
                  <a:cubicBezTo>
                    <a:pt x="1330" y="39"/>
                    <a:pt x="633" y="197"/>
                    <a:pt x="0" y="514"/>
                  </a:cubicBezTo>
                  <a:cubicBezTo>
                    <a:pt x="633" y="229"/>
                    <a:pt x="1330" y="70"/>
                    <a:pt x="2027" y="70"/>
                  </a:cubicBezTo>
                  <a:cubicBezTo>
                    <a:pt x="2115" y="66"/>
                    <a:pt x="2204" y="64"/>
                    <a:pt x="2292" y="64"/>
                  </a:cubicBezTo>
                  <a:cubicBezTo>
                    <a:pt x="2901" y="64"/>
                    <a:pt x="3509" y="158"/>
                    <a:pt x="4117" y="324"/>
                  </a:cubicBezTo>
                  <a:cubicBezTo>
                    <a:pt x="5479" y="640"/>
                    <a:pt x="6714" y="1337"/>
                    <a:pt x="7696" y="2351"/>
                  </a:cubicBezTo>
                  <a:cubicBezTo>
                    <a:pt x="8677" y="3332"/>
                    <a:pt x="9342" y="4631"/>
                    <a:pt x="9532" y="5992"/>
                  </a:cubicBezTo>
                  <a:cubicBezTo>
                    <a:pt x="9627" y="6689"/>
                    <a:pt x="9596" y="7386"/>
                    <a:pt x="9596" y="8083"/>
                  </a:cubicBezTo>
                  <a:cubicBezTo>
                    <a:pt x="9627" y="8811"/>
                    <a:pt x="9659" y="9539"/>
                    <a:pt x="9976" y="10204"/>
                  </a:cubicBezTo>
                  <a:cubicBezTo>
                    <a:pt x="10293" y="10869"/>
                    <a:pt x="10831" y="11376"/>
                    <a:pt x="11401" y="11788"/>
                  </a:cubicBezTo>
                  <a:cubicBezTo>
                    <a:pt x="11971" y="12200"/>
                    <a:pt x="12604" y="12516"/>
                    <a:pt x="13206" y="12896"/>
                  </a:cubicBezTo>
                  <a:cubicBezTo>
                    <a:pt x="13491" y="13055"/>
                    <a:pt x="13776" y="13245"/>
                    <a:pt x="13966" y="13530"/>
                  </a:cubicBezTo>
                  <a:cubicBezTo>
                    <a:pt x="14156" y="13783"/>
                    <a:pt x="14219" y="14131"/>
                    <a:pt x="14219" y="14480"/>
                  </a:cubicBezTo>
                  <a:cubicBezTo>
                    <a:pt x="14219" y="14828"/>
                    <a:pt x="14188" y="15176"/>
                    <a:pt x="14093" y="15493"/>
                  </a:cubicBezTo>
                  <a:cubicBezTo>
                    <a:pt x="14029" y="15842"/>
                    <a:pt x="13871" y="16158"/>
                    <a:pt x="13744" y="16475"/>
                  </a:cubicBezTo>
                  <a:cubicBezTo>
                    <a:pt x="13586" y="16792"/>
                    <a:pt x="13491" y="17172"/>
                    <a:pt x="13554" y="17552"/>
                  </a:cubicBezTo>
                  <a:cubicBezTo>
                    <a:pt x="13586" y="17900"/>
                    <a:pt x="13713" y="18248"/>
                    <a:pt x="13871" y="18565"/>
                  </a:cubicBezTo>
                  <a:cubicBezTo>
                    <a:pt x="14188" y="19198"/>
                    <a:pt x="14536" y="19800"/>
                    <a:pt x="14853" y="20433"/>
                  </a:cubicBezTo>
                  <a:cubicBezTo>
                    <a:pt x="15170" y="21035"/>
                    <a:pt x="15423" y="21700"/>
                    <a:pt x="15486" y="22397"/>
                  </a:cubicBezTo>
                  <a:cubicBezTo>
                    <a:pt x="15581" y="23094"/>
                    <a:pt x="15486" y="23822"/>
                    <a:pt x="15265" y="24487"/>
                  </a:cubicBezTo>
                  <a:cubicBezTo>
                    <a:pt x="15518" y="23822"/>
                    <a:pt x="15613" y="23125"/>
                    <a:pt x="15550" y="22397"/>
                  </a:cubicBezTo>
                  <a:cubicBezTo>
                    <a:pt x="15486" y="21700"/>
                    <a:pt x="15233" y="21035"/>
                    <a:pt x="14948" y="20370"/>
                  </a:cubicBezTo>
                  <a:cubicBezTo>
                    <a:pt x="14631" y="19737"/>
                    <a:pt x="14283" y="19135"/>
                    <a:pt x="13966" y="18502"/>
                  </a:cubicBezTo>
                  <a:cubicBezTo>
                    <a:pt x="13839" y="18185"/>
                    <a:pt x="13713" y="17868"/>
                    <a:pt x="13681" y="17520"/>
                  </a:cubicBezTo>
                  <a:cubicBezTo>
                    <a:pt x="13649" y="17203"/>
                    <a:pt x="13744" y="16855"/>
                    <a:pt x="13871" y="16538"/>
                  </a:cubicBezTo>
                  <a:cubicBezTo>
                    <a:pt x="14029" y="16222"/>
                    <a:pt x="14188" y="15905"/>
                    <a:pt x="14283" y="15556"/>
                  </a:cubicBezTo>
                  <a:cubicBezTo>
                    <a:pt x="14378" y="15208"/>
                    <a:pt x="14409" y="14860"/>
                    <a:pt x="14409" y="14480"/>
                  </a:cubicBezTo>
                  <a:cubicBezTo>
                    <a:pt x="14409" y="14131"/>
                    <a:pt x="14346" y="13751"/>
                    <a:pt x="14124" y="13435"/>
                  </a:cubicBezTo>
                  <a:cubicBezTo>
                    <a:pt x="13903" y="13118"/>
                    <a:pt x="13586" y="12928"/>
                    <a:pt x="13301" y="12738"/>
                  </a:cubicBezTo>
                  <a:cubicBezTo>
                    <a:pt x="12699" y="12358"/>
                    <a:pt x="12066" y="12041"/>
                    <a:pt x="11496" y="11630"/>
                  </a:cubicBezTo>
                  <a:cubicBezTo>
                    <a:pt x="10958" y="11250"/>
                    <a:pt x="10451" y="10743"/>
                    <a:pt x="10166" y="10109"/>
                  </a:cubicBezTo>
                  <a:cubicBezTo>
                    <a:pt x="9881" y="9508"/>
                    <a:pt x="9817" y="8779"/>
                    <a:pt x="9786" y="8114"/>
                  </a:cubicBezTo>
                  <a:cubicBezTo>
                    <a:pt x="9786" y="7418"/>
                    <a:pt x="9817" y="6689"/>
                    <a:pt x="9722" y="5992"/>
                  </a:cubicBezTo>
                  <a:cubicBezTo>
                    <a:pt x="9532" y="4567"/>
                    <a:pt x="8804" y="3237"/>
                    <a:pt x="7822" y="2256"/>
                  </a:cubicBezTo>
                  <a:cubicBezTo>
                    <a:pt x="6809" y="1242"/>
                    <a:pt x="5510" y="545"/>
                    <a:pt x="4149" y="229"/>
                  </a:cubicBezTo>
                  <a:cubicBezTo>
                    <a:pt x="3542" y="91"/>
                    <a:pt x="2935" y="1"/>
                    <a:pt x="230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02;p43">
              <a:extLst>
                <a:ext uri="{FF2B5EF4-FFF2-40B4-BE49-F238E27FC236}">
                  <a16:creationId xmlns:a16="http://schemas.microsoft.com/office/drawing/2014/main" id="{D04B6CDF-8FD3-9129-879D-E69CD3B4A3DD}"/>
                </a:ext>
              </a:extLst>
            </p:cNvPr>
            <p:cNvSpPr/>
            <p:nvPr/>
          </p:nvSpPr>
          <p:spPr>
            <a:xfrm>
              <a:off x="4475733" y="2265274"/>
              <a:ext cx="166896" cy="185437"/>
            </a:xfrm>
            <a:custGeom>
              <a:avLst/>
              <a:gdLst/>
              <a:ahLst/>
              <a:cxnLst/>
              <a:rect l="l" t="t" r="r" b="b"/>
              <a:pathLst>
                <a:path w="5194" h="5771" extrusionOk="0">
                  <a:moveTo>
                    <a:pt x="1021" y="1"/>
                  </a:moveTo>
                  <a:cubicBezTo>
                    <a:pt x="827" y="1"/>
                    <a:pt x="634" y="7"/>
                    <a:pt x="444" y="23"/>
                  </a:cubicBezTo>
                  <a:cubicBezTo>
                    <a:pt x="380" y="23"/>
                    <a:pt x="317" y="23"/>
                    <a:pt x="254" y="55"/>
                  </a:cubicBezTo>
                  <a:cubicBezTo>
                    <a:pt x="222" y="87"/>
                    <a:pt x="222" y="150"/>
                    <a:pt x="222" y="213"/>
                  </a:cubicBezTo>
                  <a:cubicBezTo>
                    <a:pt x="127" y="1385"/>
                    <a:pt x="222" y="2557"/>
                    <a:pt x="127" y="3729"/>
                  </a:cubicBezTo>
                  <a:cubicBezTo>
                    <a:pt x="95" y="4077"/>
                    <a:pt x="64" y="4425"/>
                    <a:pt x="0" y="4742"/>
                  </a:cubicBezTo>
                  <a:cubicBezTo>
                    <a:pt x="127" y="4837"/>
                    <a:pt x="254" y="4932"/>
                    <a:pt x="380" y="5027"/>
                  </a:cubicBezTo>
                  <a:cubicBezTo>
                    <a:pt x="1024" y="5515"/>
                    <a:pt x="1823" y="5770"/>
                    <a:pt x="2624" y="5770"/>
                  </a:cubicBezTo>
                  <a:cubicBezTo>
                    <a:pt x="2967" y="5770"/>
                    <a:pt x="3310" y="5723"/>
                    <a:pt x="3642" y="5629"/>
                  </a:cubicBezTo>
                  <a:cubicBezTo>
                    <a:pt x="4212" y="5470"/>
                    <a:pt x="4719" y="5217"/>
                    <a:pt x="5194" y="4900"/>
                  </a:cubicBezTo>
                  <a:cubicBezTo>
                    <a:pt x="5036" y="4204"/>
                    <a:pt x="5067" y="3539"/>
                    <a:pt x="5067" y="2842"/>
                  </a:cubicBezTo>
                  <a:cubicBezTo>
                    <a:pt x="5099" y="1987"/>
                    <a:pt x="5099" y="1100"/>
                    <a:pt x="5162" y="245"/>
                  </a:cubicBezTo>
                  <a:cubicBezTo>
                    <a:pt x="4486" y="95"/>
                    <a:pt x="3908" y="4"/>
                    <a:pt x="3242" y="4"/>
                  </a:cubicBezTo>
                  <a:cubicBezTo>
                    <a:pt x="3066" y="4"/>
                    <a:pt x="2884" y="10"/>
                    <a:pt x="2692" y="23"/>
                  </a:cubicBezTo>
                  <a:cubicBezTo>
                    <a:pt x="2578" y="28"/>
                    <a:pt x="2463" y="30"/>
                    <a:pt x="2349" y="30"/>
                  </a:cubicBezTo>
                  <a:cubicBezTo>
                    <a:pt x="1903" y="30"/>
                    <a:pt x="1458" y="1"/>
                    <a:pt x="1021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03;p43">
              <a:extLst>
                <a:ext uri="{FF2B5EF4-FFF2-40B4-BE49-F238E27FC236}">
                  <a16:creationId xmlns:a16="http://schemas.microsoft.com/office/drawing/2014/main" id="{376B5775-6CA8-8D3F-36AB-EE561C6BA202}"/>
                </a:ext>
              </a:extLst>
            </p:cNvPr>
            <p:cNvSpPr/>
            <p:nvPr/>
          </p:nvSpPr>
          <p:spPr>
            <a:xfrm>
              <a:off x="4333257" y="1908925"/>
              <a:ext cx="413192" cy="500046"/>
            </a:xfrm>
            <a:custGeom>
              <a:avLst/>
              <a:gdLst/>
              <a:ahLst/>
              <a:cxnLst/>
              <a:rect l="l" t="t" r="r" b="b"/>
              <a:pathLst>
                <a:path w="12859" h="15562" extrusionOk="0">
                  <a:moveTo>
                    <a:pt x="7233" y="1"/>
                  </a:moveTo>
                  <a:cubicBezTo>
                    <a:pt x="5805" y="1"/>
                    <a:pt x="4344" y="543"/>
                    <a:pt x="3199" y="1676"/>
                  </a:cubicBezTo>
                  <a:cubicBezTo>
                    <a:pt x="1" y="4811"/>
                    <a:pt x="1362" y="12253"/>
                    <a:pt x="4814" y="14819"/>
                  </a:cubicBezTo>
                  <a:cubicBezTo>
                    <a:pt x="5480" y="15307"/>
                    <a:pt x="6285" y="15562"/>
                    <a:pt x="7089" y="15562"/>
                  </a:cubicBezTo>
                  <a:cubicBezTo>
                    <a:pt x="7433" y="15562"/>
                    <a:pt x="7776" y="15515"/>
                    <a:pt x="8108" y="15420"/>
                  </a:cubicBezTo>
                  <a:cubicBezTo>
                    <a:pt x="11465" y="14470"/>
                    <a:pt x="12858" y="10290"/>
                    <a:pt x="12795" y="6711"/>
                  </a:cubicBezTo>
                  <a:cubicBezTo>
                    <a:pt x="12763" y="5571"/>
                    <a:pt x="12605" y="4494"/>
                    <a:pt x="12288" y="3576"/>
                  </a:cubicBezTo>
                  <a:cubicBezTo>
                    <a:pt x="11487" y="1248"/>
                    <a:pt x="9397" y="1"/>
                    <a:pt x="7233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04;p43">
              <a:extLst>
                <a:ext uri="{FF2B5EF4-FFF2-40B4-BE49-F238E27FC236}">
                  <a16:creationId xmlns:a16="http://schemas.microsoft.com/office/drawing/2014/main" id="{0630B648-1411-D422-4EF1-F48A3CB01D71}"/>
                </a:ext>
              </a:extLst>
            </p:cNvPr>
            <p:cNvSpPr/>
            <p:nvPr/>
          </p:nvSpPr>
          <p:spPr>
            <a:xfrm>
              <a:off x="4370917" y="1889613"/>
              <a:ext cx="383662" cy="341826"/>
            </a:xfrm>
            <a:custGeom>
              <a:avLst/>
              <a:gdLst/>
              <a:ahLst/>
              <a:cxnLst/>
              <a:rect l="l" t="t" r="r" b="b"/>
              <a:pathLst>
                <a:path w="11940" h="10638" extrusionOk="0">
                  <a:moveTo>
                    <a:pt x="6421" y="0"/>
                  </a:moveTo>
                  <a:cubicBezTo>
                    <a:pt x="5124" y="0"/>
                    <a:pt x="3796" y="446"/>
                    <a:pt x="2692" y="1390"/>
                  </a:cubicBezTo>
                  <a:cubicBezTo>
                    <a:pt x="2217" y="1802"/>
                    <a:pt x="1869" y="2309"/>
                    <a:pt x="1520" y="2815"/>
                  </a:cubicBezTo>
                  <a:cubicBezTo>
                    <a:pt x="1204" y="3290"/>
                    <a:pt x="792" y="3607"/>
                    <a:pt x="539" y="4114"/>
                  </a:cubicBezTo>
                  <a:cubicBezTo>
                    <a:pt x="285" y="4620"/>
                    <a:pt x="95" y="5190"/>
                    <a:pt x="32" y="5761"/>
                  </a:cubicBezTo>
                  <a:cubicBezTo>
                    <a:pt x="0" y="6331"/>
                    <a:pt x="159" y="6806"/>
                    <a:pt x="190" y="7344"/>
                  </a:cubicBezTo>
                  <a:cubicBezTo>
                    <a:pt x="159" y="6806"/>
                    <a:pt x="412" y="6236"/>
                    <a:pt x="824" y="5856"/>
                  </a:cubicBezTo>
                  <a:cubicBezTo>
                    <a:pt x="1172" y="5571"/>
                    <a:pt x="1584" y="5412"/>
                    <a:pt x="1964" y="5190"/>
                  </a:cubicBezTo>
                  <a:cubicBezTo>
                    <a:pt x="2344" y="4969"/>
                    <a:pt x="2724" y="4684"/>
                    <a:pt x="2851" y="4272"/>
                  </a:cubicBezTo>
                  <a:cubicBezTo>
                    <a:pt x="4086" y="5856"/>
                    <a:pt x="5986" y="6362"/>
                    <a:pt x="7854" y="6837"/>
                  </a:cubicBezTo>
                  <a:cubicBezTo>
                    <a:pt x="9406" y="7217"/>
                    <a:pt x="11148" y="8199"/>
                    <a:pt x="11180" y="10036"/>
                  </a:cubicBezTo>
                  <a:cubicBezTo>
                    <a:pt x="11180" y="10258"/>
                    <a:pt x="11180" y="10321"/>
                    <a:pt x="11306" y="10638"/>
                  </a:cubicBezTo>
                  <a:cubicBezTo>
                    <a:pt x="11401" y="10353"/>
                    <a:pt x="11433" y="10163"/>
                    <a:pt x="11465" y="9877"/>
                  </a:cubicBezTo>
                  <a:cubicBezTo>
                    <a:pt x="11496" y="9561"/>
                    <a:pt x="11591" y="9276"/>
                    <a:pt x="11655" y="8959"/>
                  </a:cubicBezTo>
                  <a:cubicBezTo>
                    <a:pt x="11781" y="8357"/>
                    <a:pt x="11845" y="7724"/>
                    <a:pt x="11876" y="7091"/>
                  </a:cubicBezTo>
                  <a:cubicBezTo>
                    <a:pt x="11940" y="5951"/>
                    <a:pt x="11845" y="4874"/>
                    <a:pt x="11623" y="3955"/>
                  </a:cubicBezTo>
                  <a:cubicBezTo>
                    <a:pt x="10953" y="1419"/>
                    <a:pt x="8736" y="0"/>
                    <a:pt x="6421" y="0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05;p43">
              <a:extLst>
                <a:ext uri="{FF2B5EF4-FFF2-40B4-BE49-F238E27FC236}">
                  <a16:creationId xmlns:a16="http://schemas.microsoft.com/office/drawing/2014/main" id="{54118D71-251E-B088-53A7-BF57B42B7786}"/>
                </a:ext>
              </a:extLst>
            </p:cNvPr>
            <p:cNvSpPr/>
            <p:nvPr/>
          </p:nvSpPr>
          <p:spPr>
            <a:xfrm>
              <a:off x="4315970" y="1867506"/>
              <a:ext cx="491531" cy="373862"/>
            </a:xfrm>
            <a:custGeom>
              <a:avLst/>
              <a:gdLst/>
              <a:ahLst/>
              <a:cxnLst/>
              <a:rect l="l" t="t" r="r" b="b"/>
              <a:pathLst>
                <a:path w="15297" h="11635" extrusionOk="0">
                  <a:moveTo>
                    <a:pt x="8736" y="1"/>
                  </a:moveTo>
                  <a:cubicBezTo>
                    <a:pt x="8568" y="1"/>
                    <a:pt x="8401" y="7"/>
                    <a:pt x="8234" y="20"/>
                  </a:cubicBezTo>
                  <a:cubicBezTo>
                    <a:pt x="7442" y="83"/>
                    <a:pt x="6841" y="495"/>
                    <a:pt x="6112" y="811"/>
                  </a:cubicBezTo>
                  <a:cubicBezTo>
                    <a:pt x="5416" y="1128"/>
                    <a:pt x="4592" y="1318"/>
                    <a:pt x="3832" y="1572"/>
                  </a:cubicBezTo>
                  <a:cubicBezTo>
                    <a:pt x="3009" y="1857"/>
                    <a:pt x="2122" y="2142"/>
                    <a:pt x="1457" y="2712"/>
                  </a:cubicBezTo>
                  <a:cubicBezTo>
                    <a:pt x="950" y="3155"/>
                    <a:pt x="602" y="3725"/>
                    <a:pt x="349" y="4327"/>
                  </a:cubicBezTo>
                  <a:cubicBezTo>
                    <a:pt x="32" y="5055"/>
                    <a:pt x="0" y="5847"/>
                    <a:pt x="95" y="6639"/>
                  </a:cubicBezTo>
                  <a:cubicBezTo>
                    <a:pt x="159" y="7272"/>
                    <a:pt x="254" y="7937"/>
                    <a:pt x="539" y="8539"/>
                  </a:cubicBezTo>
                  <a:cubicBezTo>
                    <a:pt x="792" y="9077"/>
                    <a:pt x="1362" y="9457"/>
                    <a:pt x="1900" y="9710"/>
                  </a:cubicBezTo>
                  <a:cubicBezTo>
                    <a:pt x="1837" y="9679"/>
                    <a:pt x="1900" y="8760"/>
                    <a:pt x="1900" y="8634"/>
                  </a:cubicBezTo>
                  <a:cubicBezTo>
                    <a:pt x="1869" y="7810"/>
                    <a:pt x="1932" y="6987"/>
                    <a:pt x="2185" y="6227"/>
                  </a:cubicBezTo>
                  <a:cubicBezTo>
                    <a:pt x="2407" y="5467"/>
                    <a:pt x="2914" y="4992"/>
                    <a:pt x="3547" y="4517"/>
                  </a:cubicBezTo>
                  <a:cubicBezTo>
                    <a:pt x="3801" y="4358"/>
                    <a:pt x="4054" y="4168"/>
                    <a:pt x="4244" y="3915"/>
                  </a:cubicBezTo>
                  <a:cubicBezTo>
                    <a:pt x="4371" y="3820"/>
                    <a:pt x="4814" y="3282"/>
                    <a:pt x="4751" y="3092"/>
                  </a:cubicBezTo>
                  <a:lnTo>
                    <a:pt x="4751" y="3092"/>
                  </a:lnTo>
                  <a:cubicBezTo>
                    <a:pt x="5099" y="3883"/>
                    <a:pt x="5669" y="4707"/>
                    <a:pt x="6366" y="5213"/>
                  </a:cubicBezTo>
                  <a:cubicBezTo>
                    <a:pt x="7696" y="6195"/>
                    <a:pt x="9184" y="6892"/>
                    <a:pt x="10673" y="7462"/>
                  </a:cubicBezTo>
                  <a:lnTo>
                    <a:pt x="11021" y="7620"/>
                  </a:lnTo>
                  <a:cubicBezTo>
                    <a:pt x="11433" y="7779"/>
                    <a:pt x="11813" y="7969"/>
                    <a:pt x="12161" y="8285"/>
                  </a:cubicBezTo>
                  <a:cubicBezTo>
                    <a:pt x="12921" y="8950"/>
                    <a:pt x="12985" y="10027"/>
                    <a:pt x="12953" y="10977"/>
                  </a:cubicBezTo>
                  <a:cubicBezTo>
                    <a:pt x="12953" y="11072"/>
                    <a:pt x="12953" y="11199"/>
                    <a:pt x="12985" y="11294"/>
                  </a:cubicBezTo>
                  <a:cubicBezTo>
                    <a:pt x="13067" y="11542"/>
                    <a:pt x="13315" y="11635"/>
                    <a:pt x="13577" y="11635"/>
                  </a:cubicBezTo>
                  <a:cubicBezTo>
                    <a:pt x="13817" y="11635"/>
                    <a:pt x="14069" y="11558"/>
                    <a:pt x="14220" y="11452"/>
                  </a:cubicBezTo>
                  <a:cubicBezTo>
                    <a:pt x="14505" y="11199"/>
                    <a:pt x="14758" y="10851"/>
                    <a:pt x="14885" y="10502"/>
                  </a:cubicBezTo>
                  <a:cubicBezTo>
                    <a:pt x="15296" y="9267"/>
                    <a:pt x="15265" y="7905"/>
                    <a:pt x="15201" y="6575"/>
                  </a:cubicBezTo>
                  <a:cubicBezTo>
                    <a:pt x="15170" y="5847"/>
                    <a:pt x="15138" y="5087"/>
                    <a:pt x="14948" y="4390"/>
                  </a:cubicBezTo>
                  <a:cubicBezTo>
                    <a:pt x="14726" y="3630"/>
                    <a:pt x="14315" y="2965"/>
                    <a:pt x="13808" y="2363"/>
                  </a:cubicBezTo>
                  <a:cubicBezTo>
                    <a:pt x="12527" y="821"/>
                    <a:pt x="10632" y="1"/>
                    <a:pt x="87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06;p43">
              <a:extLst>
                <a:ext uri="{FF2B5EF4-FFF2-40B4-BE49-F238E27FC236}">
                  <a16:creationId xmlns:a16="http://schemas.microsoft.com/office/drawing/2014/main" id="{C210F7B8-7EAC-F940-9550-6EF55BE02329}"/>
                </a:ext>
              </a:extLst>
            </p:cNvPr>
            <p:cNvSpPr/>
            <p:nvPr/>
          </p:nvSpPr>
          <p:spPr>
            <a:xfrm>
              <a:off x="4092103" y="2973249"/>
              <a:ext cx="924002" cy="20372"/>
            </a:xfrm>
            <a:custGeom>
              <a:avLst/>
              <a:gdLst/>
              <a:ahLst/>
              <a:cxnLst/>
              <a:rect l="l" t="t" r="r" b="b"/>
              <a:pathLst>
                <a:path w="28756" h="634" extrusionOk="0">
                  <a:moveTo>
                    <a:pt x="28471" y="0"/>
                  </a:moveTo>
                  <a:lnTo>
                    <a:pt x="222" y="64"/>
                  </a:lnTo>
                  <a:lnTo>
                    <a:pt x="0" y="634"/>
                  </a:lnTo>
                  <a:lnTo>
                    <a:pt x="28756" y="634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rgbClr val="BD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07;p43">
              <a:extLst>
                <a:ext uri="{FF2B5EF4-FFF2-40B4-BE49-F238E27FC236}">
                  <a16:creationId xmlns:a16="http://schemas.microsoft.com/office/drawing/2014/main" id="{B35555A5-E3CE-AEE2-B33A-882EFC65D6AE}"/>
                </a:ext>
              </a:extLst>
            </p:cNvPr>
            <p:cNvSpPr/>
            <p:nvPr/>
          </p:nvSpPr>
          <p:spPr>
            <a:xfrm>
              <a:off x="4450284" y="3733376"/>
              <a:ext cx="480349" cy="175058"/>
            </a:xfrm>
            <a:custGeom>
              <a:avLst/>
              <a:gdLst/>
              <a:ahLst/>
              <a:cxnLst/>
              <a:rect l="l" t="t" r="r" b="b"/>
              <a:pathLst>
                <a:path w="14949" h="5448" extrusionOk="0">
                  <a:moveTo>
                    <a:pt x="13460" y="1"/>
                  </a:moveTo>
                  <a:cubicBezTo>
                    <a:pt x="13048" y="1"/>
                    <a:pt x="12605" y="32"/>
                    <a:pt x="12161" y="64"/>
                  </a:cubicBezTo>
                  <a:cubicBezTo>
                    <a:pt x="10483" y="286"/>
                    <a:pt x="8868" y="951"/>
                    <a:pt x="7158" y="1141"/>
                  </a:cubicBezTo>
                  <a:cubicBezTo>
                    <a:pt x="6740" y="1189"/>
                    <a:pt x="6326" y="1205"/>
                    <a:pt x="5914" y="1205"/>
                  </a:cubicBezTo>
                  <a:cubicBezTo>
                    <a:pt x="5233" y="1205"/>
                    <a:pt x="4555" y="1161"/>
                    <a:pt x="3864" y="1141"/>
                  </a:cubicBezTo>
                  <a:cubicBezTo>
                    <a:pt x="3437" y="1109"/>
                    <a:pt x="2890" y="1038"/>
                    <a:pt x="2352" y="1038"/>
                  </a:cubicBezTo>
                  <a:cubicBezTo>
                    <a:pt x="1814" y="1038"/>
                    <a:pt x="1283" y="1109"/>
                    <a:pt x="887" y="1363"/>
                  </a:cubicBezTo>
                  <a:cubicBezTo>
                    <a:pt x="571" y="1553"/>
                    <a:pt x="64" y="2059"/>
                    <a:pt x="32" y="2439"/>
                  </a:cubicBezTo>
                  <a:cubicBezTo>
                    <a:pt x="1" y="2946"/>
                    <a:pt x="539" y="3453"/>
                    <a:pt x="887" y="3706"/>
                  </a:cubicBezTo>
                  <a:cubicBezTo>
                    <a:pt x="1521" y="4181"/>
                    <a:pt x="2312" y="4466"/>
                    <a:pt x="3136" y="4656"/>
                  </a:cubicBezTo>
                  <a:cubicBezTo>
                    <a:pt x="4213" y="4910"/>
                    <a:pt x="5353" y="5005"/>
                    <a:pt x="6366" y="5163"/>
                  </a:cubicBezTo>
                  <a:cubicBezTo>
                    <a:pt x="6809" y="5258"/>
                    <a:pt x="7253" y="5321"/>
                    <a:pt x="7728" y="5385"/>
                  </a:cubicBezTo>
                  <a:cubicBezTo>
                    <a:pt x="8425" y="5448"/>
                    <a:pt x="9185" y="5448"/>
                    <a:pt x="9913" y="5448"/>
                  </a:cubicBezTo>
                  <a:lnTo>
                    <a:pt x="11496" y="5448"/>
                  </a:lnTo>
                  <a:cubicBezTo>
                    <a:pt x="11781" y="5448"/>
                    <a:pt x="12098" y="5448"/>
                    <a:pt x="12351" y="5321"/>
                  </a:cubicBezTo>
                  <a:cubicBezTo>
                    <a:pt x="12636" y="5163"/>
                    <a:pt x="12827" y="4846"/>
                    <a:pt x="12985" y="4561"/>
                  </a:cubicBezTo>
                  <a:cubicBezTo>
                    <a:pt x="13333" y="3959"/>
                    <a:pt x="13745" y="3389"/>
                    <a:pt x="14030" y="2756"/>
                  </a:cubicBezTo>
                  <a:cubicBezTo>
                    <a:pt x="14188" y="2376"/>
                    <a:pt x="14252" y="2091"/>
                    <a:pt x="14505" y="1743"/>
                  </a:cubicBezTo>
                  <a:cubicBezTo>
                    <a:pt x="14727" y="1426"/>
                    <a:pt x="14948" y="1014"/>
                    <a:pt x="14790" y="603"/>
                  </a:cubicBezTo>
                  <a:cubicBezTo>
                    <a:pt x="14600" y="128"/>
                    <a:pt x="13967" y="32"/>
                    <a:pt x="13460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08;p43">
              <a:extLst>
                <a:ext uri="{FF2B5EF4-FFF2-40B4-BE49-F238E27FC236}">
                  <a16:creationId xmlns:a16="http://schemas.microsoft.com/office/drawing/2014/main" id="{E4DFDF0A-DC1E-3FEA-CC93-685BC05A7282}"/>
                </a:ext>
              </a:extLst>
            </p:cNvPr>
            <p:cNvSpPr/>
            <p:nvPr/>
          </p:nvSpPr>
          <p:spPr>
            <a:xfrm>
              <a:off x="4461466" y="3733376"/>
              <a:ext cx="469167" cy="160823"/>
            </a:xfrm>
            <a:custGeom>
              <a:avLst/>
              <a:gdLst/>
              <a:ahLst/>
              <a:cxnLst/>
              <a:rect l="l" t="t" r="r" b="b"/>
              <a:pathLst>
                <a:path w="14601" h="5005" extrusionOk="0">
                  <a:moveTo>
                    <a:pt x="13112" y="1"/>
                  </a:moveTo>
                  <a:cubicBezTo>
                    <a:pt x="12700" y="1"/>
                    <a:pt x="12257" y="32"/>
                    <a:pt x="11813" y="64"/>
                  </a:cubicBezTo>
                  <a:cubicBezTo>
                    <a:pt x="10135" y="286"/>
                    <a:pt x="8520" y="951"/>
                    <a:pt x="6810" y="1141"/>
                  </a:cubicBezTo>
                  <a:cubicBezTo>
                    <a:pt x="6409" y="1184"/>
                    <a:pt x="6003" y="1201"/>
                    <a:pt x="5595" y="1201"/>
                  </a:cubicBezTo>
                  <a:cubicBezTo>
                    <a:pt x="5100" y="1201"/>
                    <a:pt x="4604" y="1176"/>
                    <a:pt x="4118" y="1141"/>
                  </a:cubicBezTo>
                  <a:cubicBezTo>
                    <a:pt x="3453" y="1458"/>
                    <a:pt x="1109" y="2218"/>
                    <a:pt x="1" y="3231"/>
                  </a:cubicBezTo>
                  <a:cubicBezTo>
                    <a:pt x="159" y="3421"/>
                    <a:pt x="381" y="3579"/>
                    <a:pt x="539" y="3706"/>
                  </a:cubicBezTo>
                  <a:cubicBezTo>
                    <a:pt x="1173" y="4181"/>
                    <a:pt x="1964" y="4466"/>
                    <a:pt x="2788" y="4656"/>
                  </a:cubicBezTo>
                  <a:cubicBezTo>
                    <a:pt x="3453" y="4814"/>
                    <a:pt x="4150" y="4910"/>
                    <a:pt x="4846" y="5005"/>
                  </a:cubicBezTo>
                  <a:cubicBezTo>
                    <a:pt x="7126" y="4593"/>
                    <a:pt x="9375" y="3896"/>
                    <a:pt x="11592" y="3358"/>
                  </a:cubicBezTo>
                  <a:cubicBezTo>
                    <a:pt x="12257" y="3168"/>
                    <a:pt x="12954" y="3009"/>
                    <a:pt x="13650" y="2819"/>
                  </a:cubicBezTo>
                  <a:cubicBezTo>
                    <a:pt x="13650" y="2788"/>
                    <a:pt x="13650" y="2788"/>
                    <a:pt x="13682" y="2756"/>
                  </a:cubicBezTo>
                  <a:cubicBezTo>
                    <a:pt x="13840" y="2376"/>
                    <a:pt x="13904" y="2059"/>
                    <a:pt x="14157" y="1743"/>
                  </a:cubicBezTo>
                  <a:cubicBezTo>
                    <a:pt x="14379" y="1426"/>
                    <a:pt x="14600" y="1014"/>
                    <a:pt x="14442" y="603"/>
                  </a:cubicBezTo>
                  <a:cubicBezTo>
                    <a:pt x="14252" y="128"/>
                    <a:pt x="13650" y="1"/>
                    <a:pt x="13112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09;p43">
              <a:extLst>
                <a:ext uri="{FF2B5EF4-FFF2-40B4-BE49-F238E27FC236}">
                  <a16:creationId xmlns:a16="http://schemas.microsoft.com/office/drawing/2014/main" id="{13466379-15DF-293E-5591-CF0967E3663F}"/>
                </a:ext>
              </a:extLst>
            </p:cNvPr>
            <p:cNvSpPr/>
            <p:nvPr/>
          </p:nvSpPr>
          <p:spPr>
            <a:xfrm>
              <a:off x="4097180" y="2964092"/>
              <a:ext cx="913848" cy="613634"/>
            </a:xfrm>
            <a:custGeom>
              <a:avLst/>
              <a:gdLst/>
              <a:ahLst/>
              <a:cxnLst/>
              <a:rect l="l" t="t" r="r" b="b"/>
              <a:pathLst>
                <a:path w="28440" h="19097" extrusionOk="0">
                  <a:moveTo>
                    <a:pt x="570" y="0"/>
                  </a:moveTo>
                  <a:cubicBezTo>
                    <a:pt x="254" y="0"/>
                    <a:pt x="0" y="285"/>
                    <a:pt x="32" y="634"/>
                  </a:cubicBezTo>
                  <a:lnTo>
                    <a:pt x="1806" y="19096"/>
                  </a:lnTo>
                  <a:lnTo>
                    <a:pt x="26634" y="19096"/>
                  </a:lnTo>
                  <a:lnTo>
                    <a:pt x="28408" y="634"/>
                  </a:lnTo>
                  <a:cubicBezTo>
                    <a:pt x="28439" y="285"/>
                    <a:pt x="28186" y="0"/>
                    <a:pt x="27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10;p43">
              <a:extLst>
                <a:ext uri="{FF2B5EF4-FFF2-40B4-BE49-F238E27FC236}">
                  <a16:creationId xmlns:a16="http://schemas.microsoft.com/office/drawing/2014/main" id="{827FF15C-94B8-FEF1-94DB-91A8E7E3B2EC}"/>
                </a:ext>
              </a:extLst>
            </p:cNvPr>
            <p:cNvSpPr/>
            <p:nvPr/>
          </p:nvSpPr>
          <p:spPr>
            <a:xfrm>
              <a:off x="4670102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954" y="1"/>
                  </a:moveTo>
                  <a:cubicBezTo>
                    <a:pt x="4094" y="1"/>
                    <a:pt x="3211" y="222"/>
                    <a:pt x="2280" y="696"/>
                  </a:cubicBezTo>
                  <a:cubicBezTo>
                    <a:pt x="2914" y="1013"/>
                    <a:pt x="3484" y="1583"/>
                    <a:pt x="3484" y="2280"/>
                  </a:cubicBezTo>
                  <a:cubicBezTo>
                    <a:pt x="3484" y="3008"/>
                    <a:pt x="3294" y="3705"/>
                    <a:pt x="2787" y="4243"/>
                  </a:cubicBezTo>
                  <a:cubicBezTo>
                    <a:pt x="2154" y="4940"/>
                    <a:pt x="950" y="5162"/>
                    <a:pt x="0" y="5225"/>
                  </a:cubicBezTo>
                  <a:cubicBezTo>
                    <a:pt x="950" y="5415"/>
                    <a:pt x="1362" y="5637"/>
                    <a:pt x="2185" y="5732"/>
                  </a:cubicBezTo>
                  <a:cubicBezTo>
                    <a:pt x="2882" y="5795"/>
                    <a:pt x="3325" y="5890"/>
                    <a:pt x="4022" y="5922"/>
                  </a:cubicBezTo>
                  <a:cubicBezTo>
                    <a:pt x="4076" y="5924"/>
                    <a:pt x="4130" y="5925"/>
                    <a:pt x="4184" y="5925"/>
                  </a:cubicBezTo>
                  <a:cubicBezTo>
                    <a:pt x="4985" y="5925"/>
                    <a:pt x="5780" y="5708"/>
                    <a:pt x="6492" y="5352"/>
                  </a:cubicBezTo>
                  <a:cubicBezTo>
                    <a:pt x="8171" y="4465"/>
                    <a:pt x="9501" y="1931"/>
                    <a:pt x="7474" y="633"/>
                  </a:cubicBezTo>
                  <a:cubicBezTo>
                    <a:pt x="7316" y="538"/>
                    <a:pt x="7157" y="475"/>
                    <a:pt x="6999" y="411"/>
                  </a:cubicBezTo>
                  <a:cubicBezTo>
                    <a:pt x="6322" y="143"/>
                    <a:pt x="5645" y="1"/>
                    <a:pt x="49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11;p43">
              <a:extLst>
                <a:ext uri="{FF2B5EF4-FFF2-40B4-BE49-F238E27FC236}">
                  <a16:creationId xmlns:a16="http://schemas.microsoft.com/office/drawing/2014/main" id="{A550DFC8-4483-4C2E-577F-10FF3F9FA219}"/>
                </a:ext>
              </a:extLst>
            </p:cNvPr>
            <p:cNvSpPr/>
            <p:nvPr/>
          </p:nvSpPr>
          <p:spPr>
            <a:xfrm>
              <a:off x="4090046" y="2981379"/>
              <a:ext cx="928083" cy="613634"/>
            </a:xfrm>
            <a:custGeom>
              <a:avLst/>
              <a:gdLst/>
              <a:ahLst/>
              <a:cxnLst/>
              <a:rect l="l" t="t" r="r" b="b"/>
              <a:pathLst>
                <a:path w="28883" h="19097" extrusionOk="0">
                  <a:moveTo>
                    <a:pt x="602" y="1"/>
                  </a:moveTo>
                  <a:cubicBezTo>
                    <a:pt x="254" y="1"/>
                    <a:pt x="1" y="286"/>
                    <a:pt x="32" y="602"/>
                  </a:cubicBezTo>
                  <a:lnTo>
                    <a:pt x="1837" y="19097"/>
                  </a:lnTo>
                  <a:lnTo>
                    <a:pt x="27046" y="19097"/>
                  </a:lnTo>
                  <a:lnTo>
                    <a:pt x="28851" y="602"/>
                  </a:lnTo>
                  <a:cubicBezTo>
                    <a:pt x="28883" y="286"/>
                    <a:pt x="28630" y="1"/>
                    <a:pt x="28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12;p43">
              <a:extLst>
                <a:ext uri="{FF2B5EF4-FFF2-40B4-BE49-F238E27FC236}">
                  <a16:creationId xmlns:a16="http://schemas.microsoft.com/office/drawing/2014/main" id="{2EE47406-F516-6771-A6A0-95B77D960CF1}"/>
                </a:ext>
              </a:extLst>
            </p:cNvPr>
            <p:cNvSpPr/>
            <p:nvPr/>
          </p:nvSpPr>
          <p:spPr>
            <a:xfrm>
              <a:off x="4149074" y="3593985"/>
              <a:ext cx="809032" cy="36663"/>
            </a:xfrm>
            <a:custGeom>
              <a:avLst/>
              <a:gdLst/>
              <a:ahLst/>
              <a:cxnLst/>
              <a:rect l="l" t="t" r="r" b="b"/>
              <a:pathLst>
                <a:path w="251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25177" y="1140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13;p43">
              <a:extLst>
                <a:ext uri="{FF2B5EF4-FFF2-40B4-BE49-F238E27FC236}">
                  <a16:creationId xmlns:a16="http://schemas.microsoft.com/office/drawing/2014/main" id="{3AAE670E-3D4A-3709-2D6E-3F3B0AA2173D}"/>
                </a:ext>
              </a:extLst>
            </p:cNvPr>
            <p:cNvSpPr/>
            <p:nvPr/>
          </p:nvSpPr>
          <p:spPr>
            <a:xfrm>
              <a:off x="4494048" y="3231980"/>
              <a:ext cx="120111" cy="112207"/>
            </a:xfrm>
            <a:custGeom>
              <a:avLst/>
              <a:gdLst/>
              <a:ahLst/>
              <a:cxnLst/>
              <a:rect l="l" t="t" r="r" b="b"/>
              <a:pathLst>
                <a:path w="3738" h="3492" extrusionOk="0">
                  <a:moveTo>
                    <a:pt x="1841" y="0"/>
                  </a:moveTo>
                  <a:cubicBezTo>
                    <a:pt x="1003" y="0"/>
                    <a:pt x="270" y="625"/>
                    <a:pt x="127" y="1481"/>
                  </a:cubicBezTo>
                  <a:cubicBezTo>
                    <a:pt x="0" y="2431"/>
                    <a:pt x="665" y="3317"/>
                    <a:pt x="1615" y="3476"/>
                  </a:cubicBezTo>
                  <a:cubicBezTo>
                    <a:pt x="1693" y="3486"/>
                    <a:pt x="1771" y="3491"/>
                    <a:pt x="1848" y="3491"/>
                  </a:cubicBezTo>
                  <a:cubicBezTo>
                    <a:pt x="2706" y="3491"/>
                    <a:pt x="3463" y="2859"/>
                    <a:pt x="3579" y="1987"/>
                  </a:cubicBezTo>
                  <a:cubicBezTo>
                    <a:pt x="3737" y="1037"/>
                    <a:pt x="3072" y="150"/>
                    <a:pt x="2122" y="24"/>
                  </a:cubicBezTo>
                  <a:cubicBezTo>
                    <a:pt x="2028" y="8"/>
                    <a:pt x="1934" y="0"/>
                    <a:pt x="184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14;p43">
              <a:extLst>
                <a:ext uri="{FF2B5EF4-FFF2-40B4-BE49-F238E27FC236}">
                  <a16:creationId xmlns:a16="http://schemas.microsoft.com/office/drawing/2014/main" id="{C39251D5-9C9C-CAC4-FBAA-7D9021ED6660}"/>
                </a:ext>
              </a:extLst>
            </p:cNvPr>
            <p:cNvSpPr/>
            <p:nvPr/>
          </p:nvSpPr>
          <p:spPr>
            <a:xfrm>
              <a:off x="3628945" y="3333165"/>
              <a:ext cx="1012688" cy="548213"/>
            </a:xfrm>
            <a:custGeom>
              <a:avLst/>
              <a:gdLst/>
              <a:ahLst/>
              <a:cxnLst/>
              <a:rect l="l" t="t" r="r" b="b"/>
              <a:pathLst>
                <a:path w="31516" h="17061" extrusionOk="0">
                  <a:moveTo>
                    <a:pt x="4773" y="0"/>
                  </a:moveTo>
                  <a:cubicBezTo>
                    <a:pt x="2249" y="0"/>
                    <a:pt x="1" y="2254"/>
                    <a:pt x="1018" y="5045"/>
                  </a:cubicBezTo>
                  <a:cubicBezTo>
                    <a:pt x="1493" y="6312"/>
                    <a:pt x="2633" y="7420"/>
                    <a:pt x="3742" y="8181"/>
                  </a:cubicBezTo>
                  <a:cubicBezTo>
                    <a:pt x="8587" y="11442"/>
                    <a:pt x="14382" y="13248"/>
                    <a:pt x="19924" y="14831"/>
                  </a:cubicBezTo>
                  <a:cubicBezTo>
                    <a:pt x="21128" y="15179"/>
                    <a:pt x="22268" y="15559"/>
                    <a:pt x="23471" y="15908"/>
                  </a:cubicBezTo>
                  <a:cubicBezTo>
                    <a:pt x="24643" y="16256"/>
                    <a:pt x="25847" y="16573"/>
                    <a:pt x="27050" y="16826"/>
                  </a:cubicBezTo>
                  <a:cubicBezTo>
                    <a:pt x="27303" y="16889"/>
                    <a:pt x="27588" y="16921"/>
                    <a:pt x="27842" y="16984"/>
                  </a:cubicBezTo>
                  <a:cubicBezTo>
                    <a:pt x="27968" y="16984"/>
                    <a:pt x="28127" y="17016"/>
                    <a:pt x="28253" y="17016"/>
                  </a:cubicBezTo>
                  <a:cubicBezTo>
                    <a:pt x="28343" y="17039"/>
                    <a:pt x="28433" y="17061"/>
                    <a:pt x="28522" y="17061"/>
                  </a:cubicBezTo>
                  <a:cubicBezTo>
                    <a:pt x="28559" y="17061"/>
                    <a:pt x="28596" y="17057"/>
                    <a:pt x="28633" y="17048"/>
                  </a:cubicBezTo>
                  <a:cubicBezTo>
                    <a:pt x="28887" y="17016"/>
                    <a:pt x="29140" y="16889"/>
                    <a:pt x="29393" y="16794"/>
                  </a:cubicBezTo>
                  <a:cubicBezTo>
                    <a:pt x="29647" y="16699"/>
                    <a:pt x="29900" y="16573"/>
                    <a:pt x="30154" y="16478"/>
                  </a:cubicBezTo>
                  <a:cubicBezTo>
                    <a:pt x="30565" y="16256"/>
                    <a:pt x="30945" y="16066"/>
                    <a:pt x="31262" y="15718"/>
                  </a:cubicBezTo>
                  <a:cubicBezTo>
                    <a:pt x="31325" y="15623"/>
                    <a:pt x="31389" y="15528"/>
                    <a:pt x="31452" y="15433"/>
                  </a:cubicBezTo>
                  <a:cubicBezTo>
                    <a:pt x="31484" y="15338"/>
                    <a:pt x="31515" y="15179"/>
                    <a:pt x="31452" y="15084"/>
                  </a:cubicBezTo>
                  <a:cubicBezTo>
                    <a:pt x="31420" y="14989"/>
                    <a:pt x="31294" y="14926"/>
                    <a:pt x="31230" y="14894"/>
                  </a:cubicBezTo>
                  <a:cubicBezTo>
                    <a:pt x="31040" y="14736"/>
                    <a:pt x="30882" y="14609"/>
                    <a:pt x="30692" y="14514"/>
                  </a:cubicBezTo>
                  <a:cubicBezTo>
                    <a:pt x="30312" y="14261"/>
                    <a:pt x="29900" y="14039"/>
                    <a:pt x="29488" y="13818"/>
                  </a:cubicBezTo>
                  <a:cubicBezTo>
                    <a:pt x="28855" y="13501"/>
                    <a:pt x="28158" y="13248"/>
                    <a:pt x="27525" y="12931"/>
                  </a:cubicBezTo>
                  <a:cubicBezTo>
                    <a:pt x="27493" y="12931"/>
                    <a:pt x="27462" y="12899"/>
                    <a:pt x="27430" y="12899"/>
                  </a:cubicBezTo>
                  <a:cubicBezTo>
                    <a:pt x="25910" y="12107"/>
                    <a:pt x="24390" y="11221"/>
                    <a:pt x="22901" y="10366"/>
                  </a:cubicBezTo>
                  <a:cubicBezTo>
                    <a:pt x="22110" y="9891"/>
                    <a:pt x="21286" y="9416"/>
                    <a:pt x="20494" y="8972"/>
                  </a:cubicBezTo>
                  <a:cubicBezTo>
                    <a:pt x="15681" y="6249"/>
                    <a:pt x="11500" y="2448"/>
                    <a:pt x="6402" y="327"/>
                  </a:cubicBezTo>
                  <a:cubicBezTo>
                    <a:pt x="5866" y="103"/>
                    <a:pt x="5313" y="0"/>
                    <a:pt x="4773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15;p43">
              <a:extLst>
                <a:ext uri="{FF2B5EF4-FFF2-40B4-BE49-F238E27FC236}">
                  <a16:creationId xmlns:a16="http://schemas.microsoft.com/office/drawing/2014/main" id="{CB2FFE26-CB73-4E16-94D0-BC8D782ACD58}"/>
                </a:ext>
              </a:extLst>
            </p:cNvPr>
            <p:cNvSpPr/>
            <p:nvPr/>
          </p:nvSpPr>
          <p:spPr>
            <a:xfrm>
              <a:off x="4675179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20239" y="1"/>
                  </a:moveTo>
                  <a:cubicBezTo>
                    <a:pt x="19703" y="1"/>
                    <a:pt x="19154" y="103"/>
                    <a:pt x="18622" y="325"/>
                  </a:cubicBezTo>
                  <a:cubicBezTo>
                    <a:pt x="13523" y="2446"/>
                    <a:pt x="9343" y="6247"/>
                    <a:pt x="4529" y="8970"/>
                  </a:cubicBezTo>
                  <a:cubicBezTo>
                    <a:pt x="3737" y="9414"/>
                    <a:pt x="2914" y="9889"/>
                    <a:pt x="2122" y="10364"/>
                  </a:cubicBezTo>
                  <a:cubicBezTo>
                    <a:pt x="1426" y="10744"/>
                    <a:pt x="729" y="11155"/>
                    <a:pt x="0" y="11567"/>
                  </a:cubicBezTo>
                  <a:lnTo>
                    <a:pt x="1742" y="15842"/>
                  </a:lnTo>
                  <a:cubicBezTo>
                    <a:pt x="2851" y="15526"/>
                    <a:pt x="3959" y="15146"/>
                    <a:pt x="5067" y="14829"/>
                  </a:cubicBezTo>
                  <a:cubicBezTo>
                    <a:pt x="10641" y="13246"/>
                    <a:pt x="16437" y="11440"/>
                    <a:pt x="21282" y="8179"/>
                  </a:cubicBezTo>
                  <a:cubicBezTo>
                    <a:pt x="22390" y="7418"/>
                    <a:pt x="23531" y="6310"/>
                    <a:pt x="24006" y="5043"/>
                  </a:cubicBezTo>
                  <a:cubicBezTo>
                    <a:pt x="25024" y="2274"/>
                    <a:pt x="22767" y="1"/>
                    <a:pt x="202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16;p43">
              <a:extLst>
                <a:ext uri="{FF2B5EF4-FFF2-40B4-BE49-F238E27FC236}">
                  <a16:creationId xmlns:a16="http://schemas.microsoft.com/office/drawing/2014/main" id="{68614BA5-BB8D-102B-BCEF-6DACC84FA248}"/>
                </a:ext>
              </a:extLst>
            </p:cNvPr>
            <p:cNvSpPr/>
            <p:nvPr/>
          </p:nvSpPr>
          <p:spPr>
            <a:xfrm>
              <a:off x="4413653" y="3704906"/>
              <a:ext cx="317533" cy="180167"/>
            </a:xfrm>
            <a:custGeom>
              <a:avLst/>
              <a:gdLst/>
              <a:ahLst/>
              <a:cxnLst/>
              <a:rect l="l" t="t" r="r" b="b"/>
              <a:pathLst>
                <a:path w="9882" h="5607" extrusionOk="0">
                  <a:moveTo>
                    <a:pt x="8139" y="0"/>
                  </a:moveTo>
                  <a:cubicBezTo>
                    <a:pt x="7348" y="443"/>
                    <a:pt x="6524" y="918"/>
                    <a:pt x="5733" y="1330"/>
                  </a:cubicBezTo>
                  <a:cubicBezTo>
                    <a:pt x="4877" y="1774"/>
                    <a:pt x="0" y="3452"/>
                    <a:pt x="1331" y="5225"/>
                  </a:cubicBezTo>
                  <a:cubicBezTo>
                    <a:pt x="1584" y="5574"/>
                    <a:pt x="2091" y="5605"/>
                    <a:pt x="2534" y="5605"/>
                  </a:cubicBezTo>
                  <a:cubicBezTo>
                    <a:pt x="2594" y="5606"/>
                    <a:pt x="2654" y="5607"/>
                    <a:pt x="2714" y="5607"/>
                  </a:cubicBezTo>
                  <a:cubicBezTo>
                    <a:pt x="5153" y="5607"/>
                    <a:pt x="7532" y="4986"/>
                    <a:pt x="9881" y="4275"/>
                  </a:cubicBezTo>
                  <a:lnTo>
                    <a:pt x="8139" y="0"/>
                  </a:ln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17;p43">
              <a:extLst>
                <a:ext uri="{FF2B5EF4-FFF2-40B4-BE49-F238E27FC236}">
                  <a16:creationId xmlns:a16="http://schemas.microsoft.com/office/drawing/2014/main" id="{4DD4CB49-8579-5243-1B86-6441B192EC0C}"/>
                </a:ext>
              </a:extLst>
            </p:cNvPr>
            <p:cNvSpPr/>
            <p:nvPr/>
          </p:nvSpPr>
          <p:spPr>
            <a:xfrm>
              <a:off x="4144993" y="3724218"/>
              <a:ext cx="451847" cy="136402"/>
            </a:xfrm>
            <a:custGeom>
              <a:avLst/>
              <a:gdLst/>
              <a:ahLst/>
              <a:cxnLst/>
              <a:rect l="l" t="t" r="r" b="b"/>
              <a:pathLst>
                <a:path w="14062" h="4245" extrusionOk="0">
                  <a:moveTo>
                    <a:pt x="10008" y="1"/>
                  </a:moveTo>
                  <a:cubicBezTo>
                    <a:pt x="9217" y="191"/>
                    <a:pt x="8456" y="349"/>
                    <a:pt x="7633" y="413"/>
                  </a:cubicBezTo>
                  <a:cubicBezTo>
                    <a:pt x="7364" y="432"/>
                    <a:pt x="7095" y="441"/>
                    <a:pt x="6826" y="441"/>
                  </a:cubicBezTo>
                  <a:cubicBezTo>
                    <a:pt x="5595" y="441"/>
                    <a:pt x="4364" y="269"/>
                    <a:pt x="3132" y="269"/>
                  </a:cubicBezTo>
                  <a:cubicBezTo>
                    <a:pt x="2922" y="269"/>
                    <a:pt x="2713" y="274"/>
                    <a:pt x="2503" y="286"/>
                  </a:cubicBezTo>
                  <a:cubicBezTo>
                    <a:pt x="2059" y="317"/>
                    <a:pt x="1648" y="381"/>
                    <a:pt x="1204" y="476"/>
                  </a:cubicBezTo>
                  <a:cubicBezTo>
                    <a:pt x="729" y="571"/>
                    <a:pt x="127" y="793"/>
                    <a:pt x="32" y="1299"/>
                  </a:cubicBezTo>
                  <a:cubicBezTo>
                    <a:pt x="1" y="1363"/>
                    <a:pt x="1" y="1458"/>
                    <a:pt x="32" y="1521"/>
                  </a:cubicBezTo>
                  <a:cubicBezTo>
                    <a:pt x="1299" y="1933"/>
                    <a:pt x="2598" y="2313"/>
                    <a:pt x="3864" y="2661"/>
                  </a:cubicBezTo>
                  <a:cubicBezTo>
                    <a:pt x="5606" y="3168"/>
                    <a:pt x="7380" y="3769"/>
                    <a:pt x="9153" y="4244"/>
                  </a:cubicBezTo>
                  <a:cubicBezTo>
                    <a:pt x="10135" y="3864"/>
                    <a:pt x="11243" y="3579"/>
                    <a:pt x="12225" y="3136"/>
                  </a:cubicBezTo>
                  <a:cubicBezTo>
                    <a:pt x="12922" y="2819"/>
                    <a:pt x="13555" y="2471"/>
                    <a:pt x="14062" y="1996"/>
                  </a:cubicBezTo>
                  <a:cubicBezTo>
                    <a:pt x="12953" y="1394"/>
                    <a:pt x="11750" y="919"/>
                    <a:pt x="11370" y="729"/>
                  </a:cubicBezTo>
                  <a:cubicBezTo>
                    <a:pt x="10927" y="476"/>
                    <a:pt x="10452" y="254"/>
                    <a:pt x="10008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18;p43">
              <a:extLst>
                <a:ext uri="{FF2B5EF4-FFF2-40B4-BE49-F238E27FC236}">
                  <a16:creationId xmlns:a16="http://schemas.microsoft.com/office/drawing/2014/main" id="{4CBF505C-2908-8059-AD7B-6FC9D416F79A}"/>
                </a:ext>
              </a:extLst>
            </p:cNvPr>
            <p:cNvSpPr/>
            <p:nvPr/>
          </p:nvSpPr>
          <p:spPr>
            <a:xfrm>
              <a:off x="3628913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4902" y="1"/>
                  </a:moveTo>
                  <a:cubicBezTo>
                    <a:pt x="2343" y="1"/>
                    <a:pt x="0" y="2274"/>
                    <a:pt x="1019" y="5043"/>
                  </a:cubicBezTo>
                  <a:cubicBezTo>
                    <a:pt x="1494" y="6310"/>
                    <a:pt x="2634" y="7418"/>
                    <a:pt x="3743" y="8179"/>
                  </a:cubicBezTo>
                  <a:cubicBezTo>
                    <a:pt x="8588" y="11440"/>
                    <a:pt x="14383" y="13246"/>
                    <a:pt x="19957" y="14829"/>
                  </a:cubicBezTo>
                  <a:cubicBezTo>
                    <a:pt x="21066" y="15146"/>
                    <a:pt x="22174" y="15526"/>
                    <a:pt x="23282" y="15842"/>
                  </a:cubicBezTo>
                  <a:lnTo>
                    <a:pt x="25024" y="11535"/>
                  </a:lnTo>
                  <a:cubicBezTo>
                    <a:pt x="24327" y="11155"/>
                    <a:pt x="23599" y="10744"/>
                    <a:pt x="22902" y="10364"/>
                  </a:cubicBezTo>
                  <a:cubicBezTo>
                    <a:pt x="22111" y="9889"/>
                    <a:pt x="21319" y="9382"/>
                    <a:pt x="20495" y="8939"/>
                  </a:cubicBezTo>
                  <a:cubicBezTo>
                    <a:pt x="15713" y="6215"/>
                    <a:pt x="11628" y="2446"/>
                    <a:pt x="6529" y="325"/>
                  </a:cubicBezTo>
                  <a:cubicBezTo>
                    <a:pt x="5997" y="103"/>
                    <a:pt x="5445" y="1"/>
                    <a:pt x="49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19;p43">
              <a:extLst>
                <a:ext uri="{FF2B5EF4-FFF2-40B4-BE49-F238E27FC236}">
                  <a16:creationId xmlns:a16="http://schemas.microsoft.com/office/drawing/2014/main" id="{6D57AE39-4FEF-6201-33A1-382C04CCAC0E}"/>
                </a:ext>
              </a:extLst>
            </p:cNvPr>
            <p:cNvSpPr/>
            <p:nvPr/>
          </p:nvSpPr>
          <p:spPr>
            <a:xfrm>
              <a:off x="4191810" y="3739834"/>
              <a:ext cx="463029" cy="168599"/>
            </a:xfrm>
            <a:custGeom>
              <a:avLst/>
              <a:gdLst/>
              <a:ahLst/>
              <a:cxnLst/>
              <a:rect l="l" t="t" r="r" b="b"/>
              <a:pathLst>
                <a:path w="14410" h="5247" extrusionOk="0">
                  <a:moveTo>
                    <a:pt x="2585" y="1"/>
                  </a:moveTo>
                  <a:cubicBezTo>
                    <a:pt x="2218" y="1"/>
                    <a:pt x="1854" y="67"/>
                    <a:pt x="1489" y="243"/>
                  </a:cubicBezTo>
                  <a:cubicBezTo>
                    <a:pt x="1204" y="370"/>
                    <a:pt x="982" y="560"/>
                    <a:pt x="729" y="782"/>
                  </a:cubicBezTo>
                  <a:cubicBezTo>
                    <a:pt x="539" y="940"/>
                    <a:pt x="381" y="1098"/>
                    <a:pt x="254" y="1320"/>
                  </a:cubicBezTo>
                  <a:cubicBezTo>
                    <a:pt x="1" y="1732"/>
                    <a:pt x="191" y="2143"/>
                    <a:pt x="381" y="2555"/>
                  </a:cubicBezTo>
                  <a:cubicBezTo>
                    <a:pt x="666" y="3188"/>
                    <a:pt x="1046" y="3758"/>
                    <a:pt x="1394" y="4360"/>
                  </a:cubicBezTo>
                  <a:cubicBezTo>
                    <a:pt x="1552" y="4645"/>
                    <a:pt x="1742" y="4962"/>
                    <a:pt x="2059" y="5120"/>
                  </a:cubicBezTo>
                  <a:cubicBezTo>
                    <a:pt x="2312" y="5247"/>
                    <a:pt x="2629" y="5247"/>
                    <a:pt x="2914" y="5247"/>
                  </a:cubicBezTo>
                  <a:lnTo>
                    <a:pt x="4498" y="5247"/>
                  </a:lnTo>
                  <a:cubicBezTo>
                    <a:pt x="5226" y="5247"/>
                    <a:pt x="5954" y="5247"/>
                    <a:pt x="6683" y="5184"/>
                  </a:cubicBezTo>
                  <a:cubicBezTo>
                    <a:pt x="7126" y="5120"/>
                    <a:pt x="7601" y="5057"/>
                    <a:pt x="8045" y="4962"/>
                  </a:cubicBezTo>
                  <a:cubicBezTo>
                    <a:pt x="9058" y="4804"/>
                    <a:pt x="10198" y="4709"/>
                    <a:pt x="11275" y="4455"/>
                  </a:cubicBezTo>
                  <a:cubicBezTo>
                    <a:pt x="12098" y="4265"/>
                    <a:pt x="12858" y="3980"/>
                    <a:pt x="13492" y="3505"/>
                  </a:cubicBezTo>
                  <a:cubicBezTo>
                    <a:pt x="13840" y="3252"/>
                    <a:pt x="14410" y="2745"/>
                    <a:pt x="14347" y="2238"/>
                  </a:cubicBezTo>
                  <a:cubicBezTo>
                    <a:pt x="14315" y="1858"/>
                    <a:pt x="13808" y="1352"/>
                    <a:pt x="13492" y="1162"/>
                  </a:cubicBezTo>
                  <a:cubicBezTo>
                    <a:pt x="13112" y="908"/>
                    <a:pt x="12589" y="837"/>
                    <a:pt x="12051" y="837"/>
                  </a:cubicBezTo>
                  <a:cubicBezTo>
                    <a:pt x="11512" y="837"/>
                    <a:pt x="10958" y="908"/>
                    <a:pt x="10515" y="940"/>
                  </a:cubicBezTo>
                  <a:cubicBezTo>
                    <a:pt x="9844" y="960"/>
                    <a:pt x="9161" y="1004"/>
                    <a:pt x="8481" y="1004"/>
                  </a:cubicBezTo>
                  <a:cubicBezTo>
                    <a:pt x="8070" y="1004"/>
                    <a:pt x="7659" y="988"/>
                    <a:pt x="7253" y="940"/>
                  </a:cubicBezTo>
                  <a:cubicBezTo>
                    <a:pt x="6239" y="845"/>
                    <a:pt x="5258" y="560"/>
                    <a:pt x="4276" y="307"/>
                  </a:cubicBezTo>
                  <a:cubicBezTo>
                    <a:pt x="3703" y="154"/>
                    <a:pt x="3142" y="1"/>
                    <a:pt x="2585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20;p43">
              <a:extLst>
                <a:ext uri="{FF2B5EF4-FFF2-40B4-BE49-F238E27FC236}">
                  <a16:creationId xmlns:a16="http://schemas.microsoft.com/office/drawing/2014/main" id="{0C92F8FE-8A90-CA61-616B-247850C21BCA}"/>
                </a:ext>
              </a:extLst>
            </p:cNvPr>
            <p:cNvSpPr/>
            <p:nvPr/>
          </p:nvSpPr>
          <p:spPr>
            <a:xfrm>
              <a:off x="4125681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557" y="1"/>
                  </a:moveTo>
                  <a:cubicBezTo>
                    <a:pt x="3862" y="1"/>
                    <a:pt x="3179" y="143"/>
                    <a:pt x="2502" y="411"/>
                  </a:cubicBezTo>
                  <a:cubicBezTo>
                    <a:pt x="2344" y="475"/>
                    <a:pt x="2185" y="538"/>
                    <a:pt x="2027" y="633"/>
                  </a:cubicBezTo>
                  <a:cubicBezTo>
                    <a:pt x="0" y="1931"/>
                    <a:pt x="1330" y="4465"/>
                    <a:pt x="3009" y="5352"/>
                  </a:cubicBezTo>
                  <a:cubicBezTo>
                    <a:pt x="3721" y="5708"/>
                    <a:pt x="4516" y="5925"/>
                    <a:pt x="5317" y="5925"/>
                  </a:cubicBezTo>
                  <a:cubicBezTo>
                    <a:pt x="5371" y="5925"/>
                    <a:pt x="5425" y="5924"/>
                    <a:pt x="5479" y="5922"/>
                  </a:cubicBezTo>
                  <a:cubicBezTo>
                    <a:pt x="6176" y="5890"/>
                    <a:pt x="6619" y="5795"/>
                    <a:pt x="7316" y="5732"/>
                  </a:cubicBezTo>
                  <a:cubicBezTo>
                    <a:pt x="8139" y="5637"/>
                    <a:pt x="8551" y="5415"/>
                    <a:pt x="9501" y="5225"/>
                  </a:cubicBezTo>
                  <a:cubicBezTo>
                    <a:pt x="8551" y="5162"/>
                    <a:pt x="7347" y="4940"/>
                    <a:pt x="6714" y="4243"/>
                  </a:cubicBezTo>
                  <a:cubicBezTo>
                    <a:pt x="6207" y="3705"/>
                    <a:pt x="6017" y="3008"/>
                    <a:pt x="6017" y="2280"/>
                  </a:cubicBezTo>
                  <a:cubicBezTo>
                    <a:pt x="6017" y="1583"/>
                    <a:pt x="6587" y="1013"/>
                    <a:pt x="7221" y="696"/>
                  </a:cubicBezTo>
                  <a:cubicBezTo>
                    <a:pt x="6307" y="222"/>
                    <a:pt x="5423" y="1"/>
                    <a:pt x="455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21;p43">
              <a:extLst>
                <a:ext uri="{FF2B5EF4-FFF2-40B4-BE49-F238E27FC236}">
                  <a16:creationId xmlns:a16="http://schemas.microsoft.com/office/drawing/2014/main" id="{B34E9AC1-9B09-9C05-C0A1-81D7F271C8D3}"/>
                </a:ext>
              </a:extLst>
            </p:cNvPr>
            <p:cNvSpPr/>
            <p:nvPr/>
          </p:nvSpPr>
          <p:spPr>
            <a:xfrm>
              <a:off x="5514705" y="3490165"/>
              <a:ext cx="201503" cy="289032"/>
            </a:xfrm>
            <a:custGeom>
              <a:avLst/>
              <a:gdLst/>
              <a:ahLst/>
              <a:cxnLst/>
              <a:rect l="l" t="t" r="r" b="b"/>
              <a:pathLst>
                <a:path w="6271" h="8995" extrusionOk="0">
                  <a:moveTo>
                    <a:pt x="0" y="1"/>
                  </a:moveTo>
                  <a:lnTo>
                    <a:pt x="0" y="7316"/>
                  </a:lnTo>
                  <a:cubicBezTo>
                    <a:pt x="0" y="8235"/>
                    <a:pt x="729" y="8995"/>
                    <a:pt x="1679" y="8995"/>
                  </a:cubicBezTo>
                  <a:lnTo>
                    <a:pt x="4592" y="8995"/>
                  </a:lnTo>
                  <a:cubicBezTo>
                    <a:pt x="5511" y="8995"/>
                    <a:pt x="6271" y="8235"/>
                    <a:pt x="6271" y="7316"/>
                  </a:cubicBezTo>
                  <a:lnTo>
                    <a:pt x="6271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22;p43">
              <a:extLst>
                <a:ext uri="{FF2B5EF4-FFF2-40B4-BE49-F238E27FC236}">
                  <a16:creationId xmlns:a16="http://schemas.microsoft.com/office/drawing/2014/main" id="{CA7A3095-DEF1-D198-CD2B-52525F9765F1}"/>
                </a:ext>
              </a:extLst>
            </p:cNvPr>
            <p:cNvSpPr/>
            <p:nvPr/>
          </p:nvSpPr>
          <p:spPr>
            <a:xfrm>
              <a:off x="5641918" y="3555297"/>
              <a:ext cx="175058" cy="178110"/>
            </a:xfrm>
            <a:custGeom>
              <a:avLst/>
              <a:gdLst/>
              <a:ahLst/>
              <a:cxnLst/>
              <a:rect l="l" t="t" r="r" b="b"/>
              <a:pathLst>
                <a:path w="5448" h="5543" extrusionOk="0">
                  <a:moveTo>
                    <a:pt x="2724" y="1014"/>
                  </a:moveTo>
                  <a:cubicBezTo>
                    <a:pt x="3705" y="1014"/>
                    <a:pt x="4497" y="1806"/>
                    <a:pt x="4497" y="2788"/>
                  </a:cubicBezTo>
                  <a:cubicBezTo>
                    <a:pt x="4497" y="3769"/>
                    <a:pt x="3705" y="4561"/>
                    <a:pt x="2724" y="4561"/>
                  </a:cubicBezTo>
                  <a:cubicBezTo>
                    <a:pt x="1773" y="4561"/>
                    <a:pt x="982" y="3769"/>
                    <a:pt x="982" y="2788"/>
                  </a:cubicBezTo>
                  <a:cubicBezTo>
                    <a:pt x="982" y="1806"/>
                    <a:pt x="1773" y="1014"/>
                    <a:pt x="2724" y="1014"/>
                  </a:cubicBezTo>
                  <a:close/>
                  <a:moveTo>
                    <a:pt x="2724" y="1"/>
                  </a:moveTo>
                  <a:cubicBezTo>
                    <a:pt x="1235" y="1"/>
                    <a:pt x="0" y="1236"/>
                    <a:pt x="0" y="2788"/>
                  </a:cubicBezTo>
                  <a:cubicBezTo>
                    <a:pt x="0" y="4308"/>
                    <a:pt x="1235" y="5543"/>
                    <a:pt x="2724" y="5543"/>
                  </a:cubicBezTo>
                  <a:cubicBezTo>
                    <a:pt x="4244" y="5543"/>
                    <a:pt x="5447" y="4308"/>
                    <a:pt x="5447" y="2788"/>
                  </a:cubicBezTo>
                  <a:cubicBezTo>
                    <a:pt x="5447" y="1236"/>
                    <a:pt x="4244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23;p43">
              <a:extLst>
                <a:ext uri="{FF2B5EF4-FFF2-40B4-BE49-F238E27FC236}">
                  <a16:creationId xmlns:a16="http://schemas.microsoft.com/office/drawing/2014/main" id="{E2A0E035-5055-18B6-EA6F-2CBA1AE50604}"/>
                </a:ext>
              </a:extLst>
            </p:cNvPr>
            <p:cNvSpPr/>
            <p:nvPr/>
          </p:nvSpPr>
          <p:spPr>
            <a:xfrm>
              <a:off x="5534049" y="3507484"/>
              <a:ext cx="21400" cy="161819"/>
            </a:xfrm>
            <a:custGeom>
              <a:avLst/>
              <a:gdLst/>
              <a:ahLst/>
              <a:cxnLst/>
              <a:rect l="l" t="t" r="r" b="b"/>
              <a:pathLst>
                <a:path w="666" h="5036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4687"/>
                  </a:lnTo>
                  <a:cubicBezTo>
                    <a:pt x="0" y="4877"/>
                    <a:pt x="127" y="5036"/>
                    <a:pt x="317" y="5036"/>
                  </a:cubicBezTo>
                  <a:cubicBezTo>
                    <a:pt x="507" y="5036"/>
                    <a:pt x="665" y="4877"/>
                    <a:pt x="665" y="4687"/>
                  </a:cubicBezTo>
                  <a:lnTo>
                    <a:pt x="665" y="317"/>
                  </a:lnTo>
                  <a:cubicBezTo>
                    <a:pt x="665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24;p43">
              <a:extLst>
                <a:ext uri="{FF2B5EF4-FFF2-40B4-BE49-F238E27FC236}">
                  <a16:creationId xmlns:a16="http://schemas.microsoft.com/office/drawing/2014/main" id="{D9A4D527-E7EF-E430-AE3C-7D7077A303C9}"/>
                </a:ext>
              </a:extLst>
            </p:cNvPr>
            <p:cNvSpPr/>
            <p:nvPr/>
          </p:nvSpPr>
          <p:spPr>
            <a:xfrm>
              <a:off x="5618493" y="3490165"/>
              <a:ext cx="97715" cy="289032"/>
            </a:xfrm>
            <a:custGeom>
              <a:avLst/>
              <a:gdLst/>
              <a:ahLst/>
              <a:cxnLst/>
              <a:rect l="l" t="t" r="r" b="b"/>
              <a:pathLst>
                <a:path w="3041" h="8995" extrusionOk="0">
                  <a:moveTo>
                    <a:pt x="1584" y="1"/>
                  </a:moveTo>
                  <a:lnTo>
                    <a:pt x="1584" y="7411"/>
                  </a:lnTo>
                  <a:cubicBezTo>
                    <a:pt x="1584" y="8298"/>
                    <a:pt x="856" y="8995"/>
                    <a:pt x="1" y="8995"/>
                  </a:cubicBezTo>
                  <a:lnTo>
                    <a:pt x="1457" y="8995"/>
                  </a:lnTo>
                  <a:cubicBezTo>
                    <a:pt x="2312" y="8995"/>
                    <a:pt x="3041" y="8267"/>
                    <a:pt x="3041" y="7411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9483896-EFF4-DE6D-CD8C-DCCC02B911CE}"/>
                </a:ext>
              </a:extLst>
            </p:cNvPr>
            <p:cNvSpPr/>
            <p:nvPr/>
          </p:nvSpPr>
          <p:spPr>
            <a:xfrm>
              <a:off x="2709469" y="1478005"/>
              <a:ext cx="3644948" cy="2848829"/>
            </a:xfrm>
            <a:prstGeom prst="rect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CCA41929-7F07-1BF1-581E-48F1E13E5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40" y="857345"/>
            <a:ext cx="4605508" cy="34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AEE117B-4AD3-8304-F232-92A1BE3D801F}"/>
              </a:ext>
            </a:extLst>
          </p:cNvPr>
          <p:cNvSpPr txBox="1"/>
          <p:nvPr/>
        </p:nvSpPr>
        <p:spPr>
          <a:xfrm>
            <a:off x="295052" y="889633"/>
            <a:ext cx="518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초중고 대상으로 급성장 중인 국내 코딩교육 시장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9307089-E4B7-9474-ECD8-98FE07F8F1C5}"/>
              </a:ext>
            </a:extLst>
          </p:cNvPr>
          <p:cNvSpPr txBox="1"/>
          <p:nvPr/>
        </p:nvSpPr>
        <p:spPr>
          <a:xfrm>
            <a:off x="294795" y="2869942"/>
            <a:ext cx="3946691" cy="165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Gong Gothic Medium" pitchFamily="2" charset="-127"/>
              <a:ea typeface="Gong Gothic Medium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지난해 교육부가 발표한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‘2022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년 초중고 사교육비 조사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'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결과에 따르면 초중고 사교육 시장 규모는 연간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</a:rPr>
              <a:t>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</a:rPr>
              <a:t>26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조원에 이른다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초중고 학생 수는 줄었지만 전체 시장 규모는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</a:rPr>
              <a:t>전년도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 대비 </a:t>
            </a:r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2</a:t>
            </a:r>
            <a:r>
              <a:rPr lang="ko-KR" altLang="en-US" dirty="0">
                <a:solidFill>
                  <a:schemeClr val="tx2">
                    <a:lumMod val="2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조 </a:t>
            </a:r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5</a:t>
            </a:r>
            <a:r>
              <a:rPr lang="ko-KR" altLang="en-US" dirty="0">
                <a:solidFill>
                  <a:schemeClr val="tx2">
                    <a:lumMod val="2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천억 원</a:t>
            </a:r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(10.8%)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늘었다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. </a:t>
            </a:r>
            <a:b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사각형: 둥근 모서리 13">
            <a:extLst>
              <a:ext uri="{FF2B5EF4-FFF2-40B4-BE49-F238E27FC236}">
                <a16:creationId xmlns:a16="http://schemas.microsoft.com/office/drawing/2014/main" id="{CE409DF6-7B41-4A12-9D06-0E95D83F4CE3}"/>
              </a:ext>
            </a:extLst>
          </p:cNvPr>
          <p:cNvSpPr/>
          <p:nvPr/>
        </p:nvSpPr>
        <p:spPr>
          <a:xfrm>
            <a:off x="294796" y="1469787"/>
            <a:ext cx="3955516" cy="1386241"/>
          </a:xfrm>
          <a:prstGeom prst="roundRect">
            <a:avLst>
              <a:gd name="adj" fmla="val 598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코딩 교육</a:t>
            </a:r>
            <a:endParaRPr lang="en-US" altLang="ko-KR" sz="1600" i="1" dirty="0">
              <a:solidFill>
                <a:schemeClr val="bg1"/>
              </a:solidFill>
              <a:effectLst/>
              <a:latin typeface="Gong Gothic Medium" pitchFamily="2" charset="-127"/>
              <a:ea typeface="Gong Gothic Medium" pitchFamily="2" charset="-127"/>
            </a:endParaRPr>
          </a:p>
          <a:p>
            <a:pPr algn="ctr" fontAlgn="base"/>
            <a:endParaRPr lang="en-US" altLang="ko-KR" sz="1200" i="1" dirty="0">
              <a:solidFill>
                <a:schemeClr val="bg1"/>
              </a:solidFill>
              <a:latin typeface="Gong Gothic Medium" pitchFamily="2" charset="-127"/>
              <a:ea typeface="Gong Gothic Medium" pitchFamily="2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12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“</a:t>
            </a:r>
            <a:r>
              <a:rPr lang="ko-KR" altLang="en-US" sz="12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영어</a:t>
            </a:r>
            <a:r>
              <a:rPr lang="en-US" altLang="ko-KR" sz="12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, </a:t>
            </a:r>
            <a:r>
              <a:rPr lang="ko-KR" altLang="en-US" sz="12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수학에 이어 </a:t>
            </a:r>
            <a:r>
              <a:rPr lang="ko-KR" altLang="en-US" sz="16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세번째</a:t>
            </a:r>
            <a:r>
              <a:rPr lang="ko-KR" altLang="en-US" sz="12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로 많은 </a:t>
            </a:r>
            <a:br>
              <a:rPr lang="en-US" altLang="ko-KR" sz="12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</a:br>
            <a:r>
              <a:rPr lang="ko-KR" altLang="en-US" sz="12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사교육비를 투자하는 과목</a:t>
            </a:r>
            <a:r>
              <a:rPr lang="en-US" altLang="ko-KR" sz="12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”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242333FC-1CDD-AAB1-7C74-F756BDF7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619" y="871352"/>
            <a:ext cx="4553399" cy="38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 err="1">
                <a:latin typeface="Gong Gothic OTF Medium" pitchFamily="2" charset="-127"/>
                <a:ea typeface="Gong Gothic OTF Medium" pitchFamily="2" charset="-127"/>
              </a:rPr>
              <a:t>코딩</a:t>
            </a:r>
            <a:r>
              <a:rPr lang="ko-KR" altLang="en-US" sz="3600" b="0" dirty="0">
                <a:latin typeface="Gong Gothic OTF Medium" pitchFamily="2" charset="-127"/>
                <a:ea typeface="Gong Gothic OTF Medium" pitchFamily="2" charset="-127"/>
              </a:rPr>
              <a:t>이란 무엇일까</a:t>
            </a:r>
            <a:r>
              <a:rPr lang="en-US" altLang="ko-KR" sz="3600" b="0" dirty="0">
                <a:latin typeface="Gong Gothic OTF Medium" pitchFamily="2" charset="-127"/>
                <a:ea typeface="Gong Gothic OTF Medium" pitchFamily="2" charset="-127"/>
              </a:rPr>
              <a:t>?</a:t>
            </a:r>
            <a:endParaRPr sz="3600" b="0" dirty="0">
              <a:latin typeface="Gong Gothic OTF Medium" pitchFamily="2" charset="-127"/>
              <a:ea typeface="Gong Gothic OTF Medium" pitchFamily="2" charset="-127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8444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latin typeface="Gong Gothic OTF Light" pitchFamily="2" charset="-127"/>
                <a:ea typeface="Gong Gothic OTF Light" pitchFamily="2" charset="-127"/>
              </a:rPr>
              <a:t>코딩이란 무엇일까</a:t>
            </a:r>
            <a:r>
              <a:rPr lang="en-US" altLang="ko-KR" b="0" dirty="0">
                <a:latin typeface="Gong Gothic OTF Light" pitchFamily="2" charset="-127"/>
                <a:ea typeface="Gong Gothic OTF Light" pitchFamily="2" charset="-127"/>
              </a:rPr>
              <a:t>?</a:t>
            </a:r>
            <a:endParaRPr b="0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 err="1">
                <a:latin typeface="Gong Gothic OTF Light" pitchFamily="2" charset="-127"/>
                <a:ea typeface="Gong Gothic OTF Light" pitchFamily="2" charset="-127"/>
              </a:rPr>
              <a:t>코딩의</a:t>
            </a:r>
            <a:r>
              <a:rPr lang="ko-KR" altLang="en-US" sz="2000" dirty="0">
                <a:latin typeface="Gong Gothic OTF Light" pitchFamily="2" charset="-127"/>
                <a:ea typeface="Gong Gothic OTF Light" pitchFamily="2" charset="-127"/>
              </a:rPr>
              <a:t> 개념</a:t>
            </a:r>
            <a:endParaRPr lang="en-US" sz="20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2000" dirty="0">
                <a:latin typeface="Gong Gothic OTF Light" pitchFamily="2" charset="-127"/>
                <a:ea typeface="Gong Gothic OTF Light" pitchFamily="2" charset="-127"/>
              </a:rPr>
              <a:t>컴퓨팅 </a:t>
            </a:r>
            <a:r>
              <a:rPr lang="ko-KR" altLang="en-US" sz="2000" dirty="0" err="1">
                <a:latin typeface="Gong Gothic OTF Light" pitchFamily="2" charset="-127"/>
                <a:ea typeface="Gong Gothic OTF Light" pitchFamily="2" charset="-127"/>
              </a:rPr>
              <a:t>사고란</a:t>
            </a:r>
            <a:r>
              <a:rPr lang="en-US" altLang="ko-KR" sz="2000" dirty="0">
                <a:latin typeface="Gong Gothic OTF Light" pitchFamily="2" charset="-127"/>
                <a:ea typeface="Gong Gothic OTF Light" pitchFamily="2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2000" dirty="0">
                <a:latin typeface="Gong Gothic OTF Light" pitchFamily="2" charset="-127"/>
                <a:ea typeface="Gong Gothic OTF Light" pitchFamily="2" charset="-127"/>
              </a:rPr>
              <a:t>알고리즘이란</a:t>
            </a:r>
            <a:r>
              <a:rPr lang="en-US" altLang="ko-KR" sz="2000" dirty="0">
                <a:latin typeface="Gong Gothic OTF Light" pitchFamily="2" charset="-127"/>
                <a:ea typeface="Gong Gothic OTF Light" pitchFamily="2" charset="-127"/>
              </a:rPr>
              <a:t>?</a:t>
            </a:r>
            <a:endParaRPr lang="en-US" altLang="ko-KR" sz="1400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 Medium" panose="02000000000000000000" pitchFamily="2" charset="0"/>
                <a:ea typeface="Roboto Medium" panose="02000000000000000000" pitchFamily="2" charset="0"/>
              </a:rPr>
              <a:t>15</a:t>
            </a:fld>
            <a:endParaRPr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40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CA43DC-8AF0-94F1-5DFB-D6B6FFF01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코딩의 개념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00B054-B377-E700-CD8D-C6D123BACFA3}"/>
              </a:ext>
            </a:extLst>
          </p:cNvPr>
          <p:cNvGrpSpPr/>
          <p:nvPr/>
        </p:nvGrpSpPr>
        <p:grpSpPr>
          <a:xfrm>
            <a:off x="933956" y="1050663"/>
            <a:ext cx="7085278" cy="3102898"/>
            <a:chOff x="396004" y="699344"/>
            <a:chExt cx="8249133" cy="36125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B808A10-F0D6-F378-178C-6DB605E43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004" y="699344"/>
              <a:ext cx="7089129" cy="222974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8B7667-B517-9EB4-B237-769A36651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004" y="3153157"/>
              <a:ext cx="8249133" cy="1158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91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CA43DC-8AF0-94F1-5DFB-D6B6FFF01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코딩의 개념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5AD22A-BAE8-EF88-29BC-566C8B9C7F0E}"/>
              </a:ext>
            </a:extLst>
          </p:cNvPr>
          <p:cNvGrpSpPr/>
          <p:nvPr/>
        </p:nvGrpSpPr>
        <p:grpSpPr>
          <a:xfrm>
            <a:off x="375762" y="1502764"/>
            <a:ext cx="8527226" cy="3416662"/>
            <a:chOff x="251544" y="1443990"/>
            <a:chExt cx="8776725" cy="3516630"/>
          </a:xfrm>
        </p:grpSpPr>
        <p:pic>
          <p:nvPicPr>
            <p:cNvPr id="8" name="Picture 4" descr="고립 된 인간의 그림입니다. 남자 서 있는 디자인. 벡터 일러스트 레이 션 | 프리미엄 벡터">
              <a:extLst>
                <a:ext uri="{FF2B5EF4-FFF2-40B4-BE49-F238E27FC236}">
                  <a16:creationId xmlns:a16="http://schemas.microsoft.com/office/drawing/2014/main" id="{216E6441-9F08-B78C-017E-3603FDC5E0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25" b="89936" l="9904" r="89936">
                          <a14:foregroundMark x1="39457" y1="9425" x2="43610" y2="9744"/>
                          <a14:foregroundMark x1="67572" y1="19010" x2="67572" y2="19010"/>
                          <a14:foregroundMark x1="67572" y1="18530" x2="67572" y2="185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08" t="7344" r="24263" b="8677"/>
            <a:stretch/>
          </p:blipFill>
          <p:spPr bwMode="auto">
            <a:xfrm>
              <a:off x="251544" y="2345011"/>
              <a:ext cx="1497152" cy="2444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손으로 그린 스마트 컴퓨터 일러스트 호스트 레이 션, 컴퓨터 흑인과 백인, 손으로 그린, 스마트 컴퓨터 PNG 일러스트 및 PSD  이미지 무료 다운로드 - Pngtree">
              <a:extLst>
                <a:ext uri="{FF2B5EF4-FFF2-40B4-BE49-F238E27FC236}">
                  <a16:creationId xmlns:a16="http://schemas.microsoft.com/office/drawing/2014/main" id="{0127815C-5595-7D07-08FD-BE982418B8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125" r="93750">
                          <a14:foregroundMark x1="8125" y1="32292" x2="10625" y2="58854"/>
                          <a14:foregroundMark x1="60208" y1="50104" x2="73854" y2="58125"/>
                          <a14:foregroundMark x1="73854" y1="58125" x2="74583" y2="58333"/>
                          <a14:foregroundMark x1="73958" y1="34375" x2="55937" y2="50833"/>
                          <a14:foregroundMark x1="59583" y1="33229" x2="58021" y2="47604"/>
                          <a14:foregroundMark x1="36042" y1="29479" x2="33958" y2="49063"/>
                          <a14:foregroundMark x1="34583" y1="26250" x2="64167" y2="32396"/>
                          <a14:foregroundMark x1="64167" y1="32396" x2="76979" y2="41250"/>
                          <a14:foregroundMark x1="76979" y1="41250" x2="81771" y2="50729"/>
                          <a14:foregroundMark x1="81771" y1="50729" x2="83229" y2="47604"/>
                          <a14:foregroundMark x1="74271" y1="32604" x2="85104" y2="33438"/>
                          <a14:foregroundMark x1="85104" y1="33438" x2="89896" y2="44479"/>
                          <a14:foregroundMark x1="89896" y1="44479" x2="89479" y2="56146"/>
                          <a14:foregroundMark x1="89479" y1="56146" x2="77708" y2="63542"/>
                          <a14:foregroundMark x1="77708" y1="63542" x2="62813" y2="65000"/>
                          <a14:foregroundMark x1="62813" y1="65000" x2="48646" y2="62187"/>
                          <a14:foregroundMark x1="48646" y1="62187" x2="39792" y2="56667"/>
                          <a14:foregroundMark x1="39792" y1="56667" x2="43646" y2="42396"/>
                          <a14:foregroundMark x1="43646" y1="42396" x2="46250" y2="39896"/>
                          <a14:foregroundMark x1="92188" y1="29479" x2="93750" y2="42500"/>
                          <a14:foregroundMark x1="58854" y1="68542" x2="61563" y2="71250"/>
                          <a14:foregroundMark x1="63229" y1="71875" x2="60938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66" b="14518"/>
            <a:stretch/>
          </p:blipFill>
          <p:spPr bwMode="auto">
            <a:xfrm>
              <a:off x="7082759" y="3162858"/>
              <a:ext cx="1945510" cy="1299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사각형 설명선[R] 9">
              <a:extLst>
                <a:ext uri="{FF2B5EF4-FFF2-40B4-BE49-F238E27FC236}">
                  <a16:creationId xmlns:a16="http://schemas.microsoft.com/office/drawing/2014/main" id="{0A6E388A-6234-F87B-8AD6-1ADED467B371}"/>
                </a:ext>
              </a:extLst>
            </p:cNvPr>
            <p:cNvSpPr/>
            <p:nvPr/>
          </p:nvSpPr>
          <p:spPr>
            <a:xfrm>
              <a:off x="674276" y="1443990"/>
              <a:ext cx="1074420" cy="701040"/>
            </a:xfrm>
            <a:prstGeom prst="wedgeRectCallout">
              <a:avLst>
                <a:gd name="adj1" fmla="val -34661"/>
                <a:gd name="adj2" fmla="val 75544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자연어</a:t>
              </a:r>
            </a:p>
          </p:txBody>
        </p:sp>
        <p:sp>
          <p:nvSpPr>
            <p:cNvPr id="11" name="사각형 설명선[R] 10">
              <a:extLst>
                <a:ext uri="{FF2B5EF4-FFF2-40B4-BE49-F238E27FC236}">
                  <a16:creationId xmlns:a16="http://schemas.microsoft.com/office/drawing/2014/main" id="{2E438344-A5EF-4D11-E0DF-E26281C610E9}"/>
                </a:ext>
              </a:extLst>
            </p:cNvPr>
            <p:cNvSpPr/>
            <p:nvPr/>
          </p:nvSpPr>
          <p:spPr>
            <a:xfrm>
              <a:off x="7524347" y="2451691"/>
              <a:ext cx="1318260" cy="577259"/>
            </a:xfrm>
            <a:prstGeom prst="wedgeRectCallout">
              <a:avLst>
                <a:gd name="adj1" fmla="val -11007"/>
                <a:gd name="adj2" fmla="val 725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기계어</a:t>
              </a:r>
            </a:p>
          </p:txBody>
        </p:sp>
        <p:sp>
          <p:nvSpPr>
            <p:cNvPr id="12" name="이중 물결 11">
              <a:extLst>
                <a:ext uri="{FF2B5EF4-FFF2-40B4-BE49-F238E27FC236}">
                  <a16:creationId xmlns:a16="http://schemas.microsoft.com/office/drawing/2014/main" id="{A87DBA94-134F-8B56-472F-60BA61CD557B}"/>
                </a:ext>
              </a:extLst>
            </p:cNvPr>
            <p:cNvSpPr/>
            <p:nvPr/>
          </p:nvSpPr>
          <p:spPr>
            <a:xfrm>
              <a:off x="1871830" y="1524000"/>
              <a:ext cx="5027773" cy="3436620"/>
            </a:xfrm>
            <a:prstGeom prst="doubleWave">
              <a:avLst>
                <a:gd name="adj1" fmla="val 1946"/>
                <a:gd name="adj2" fmla="val -134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DF3FE9-5477-D527-7030-C2AE4B524C6B}"/>
                </a:ext>
              </a:extLst>
            </p:cNvPr>
            <p:cNvSpPr txBox="1"/>
            <p:nvPr/>
          </p:nvSpPr>
          <p:spPr>
            <a:xfrm>
              <a:off x="2670036" y="1708663"/>
              <a:ext cx="3375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Gong Gothic OTF Light" pitchFamily="2" charset="-127"/>
                  <a:ea typeface="Gong Gothic OTF Light" pitchFamily="2" charset="-127"/>
                </a:rPr>
                <a:t>프로그래밍 언어</a:t>
              </a:r>
            </a:p>
          </p:txBody>
        </p:sp>
        <p:sp>
          <p:nvSpPr>
            <p:cNvPr id="14" name="오른쪽 화살표[R] 13">
              <a:extLst>
                <a:ext uri="{FF2B5EF4-FFF2-40B4-BE49-F238E27FC236}">
                  <a16:creationId xmlns:a16="http://schemas.microsoft.com/office/drawing/2014/main" id="{5BAA0A00-FBEB-F0F6-8C44-1AC5564678B3}"/>
                </a:ext>
              </a:extLst>
            </p:cNvPr>
            <p:cNvSpPr/>
            <p:nvPr/>
          </p:nvSpPr>
          <p:spPr>
            <a:xfrm>
              <a:off x="1503945" y="3162858"/>
              <a:ext cx="270416" cy="312421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278C13D-D926-C480-3173-8FD0627AF5B1}"/>
                </a:ext>
              </a:extLst>
            </p:cNvPr>
            <p:cNvSpPr/>
            <p:nvPr/>
          </p:nvSpPr>
          <p:spPr>
            <a:xfrm>
              <a:off x="6899604" y="3162858"/>
              <a:ext cx="270416" cy="312421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6" name="Picture 2" descr="내일은쌤">
              <a:extLst>
                <a:ext uri="{FF2B5EF4-FFF2-40B4-BE49-F238E27FC236}">
                  <a16:creationId xmlns:a16="http://schemas.microsoft.com/office/drawing/2014/main" id="{7381665A-F3AD-52DB-DC77-74BC5897C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405" y="2062116"/>
              <a:ext cx="1737508" cy="18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A3F143F-65E7-49AF-DCBB-57E0471F7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948"/>
            <a:stretch/>
          </p:blipFill>
          <p:spPr>
            <a:xfrm>
              <a:off x="3491093" y="2866050"/>
              <a:ext cx="1757234" cy="1893503"/>
            </a:xfrm>
            <a:prstGeom prst="rect">
              <a:avLst/>
            </a:prstGeom>
          </p:spPr>
        </p:pic>
        <p:pic>
          <p:nvPicPr>
            <p:cNvPr id="18" name="Picture 4" descr="파이썬 코딩도장] 심사문제 풀이 : 19.6 산 모양으로 별 출력하기 : 네이버 블로그">
              <a:extLst>
                <a:ext uri="{FF2B5EF4-FFF2-40B4-BE49-F238E27FC236}">
                  <a16:creationId xmlns:a16="http://schemas.microsoft.com/office/drawing/2014/main" id="{9C6ABB1B-46B4-E4DC-D427-6F8404A70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" b="47523"/>
            <a:stretch/>
          </p:blipFill>
          <p:spPr bwMode="auto">
            <a:xfrm>
              <a:off x="4420382" y="2145030"/>
              <a:ext cx="2178211" cy="189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8858B2-AFED-91E5-E202-1FD36434F6AE}"/>
              </a:ext>
            </a:extLst>
          </p:cNvPr>
          <p:cNvSpPr txBox="1"/>
          <p:nvPr/>
        </p:nvSpPr>
        <p:spPr>
          <a:xfrm>
            <a:off x="2052441" y="999406"/>
            <a:ext cx="478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00" dirty="0">
                <a:latin typeface="Gong Gothic OTF Light" pitchFamily="2" charset="-127"/>
                <a:ea typeface="Gong Gothic OTF Light" pitchFamily="2" charset="-127"/>
              </a:rPr>
              <a:t>코딩이란</a:t>
            </a:r>
            <a:r>
              <a:rPr kumimoji="1" lang="en-US" altLang="ko-KR" sz="1800" dirty="0">
                <a:latin typeface="Gong Gothic OTF Light" pitchFamily="2" charset="-127"/>
                <a:ea typeface="Gong Gothic OTF Light" pitchFamily="2" charset="-127"/>
              </a:rPr>
              <a:t>?</a:t>
            </a:r>
            <a:r>
              <a:rPr kumimoji="1" lang="ko-KR" altLang="en-US" sz="1800" dirty="0">
                <a:latin typeface="Gong Gothic OTF Light" pitchFamily="2" charset="-127"/>
                <a:ea typeface="Gong Gothic OTF Light" pitchFamily="2" charset="-127"/>
              </a:rPr>
              <a:t>   </a:t>
            </a:r>
            <a:r>
              <a:rPr kumimoji="1" lang="ko-KR" altLang="en-US" sz="2400" dirty="0">
                <a:latin typeface="Gong Gothic OTF Light" pitchFamily="2" charset="-127"/>
                <a:ea typeface="Gong Gothic OTF Light" pitchFamily="2" charset="-127"/>
              </a:rPr>
              <a:t>컴퓨터와의 대화</a:t>
            </a:r>
            <a:endParaRPr kumimoji="1" lang="ko-KR" altLang="en-US" sz="1800" dirty="0">
              <a:latin typeface="Gong Gothic OTF Light" pitchFamily="2" charset="-127"/>
              <a:ea typeface="Gong Gothic O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2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CA43DC-8AF0-94F1-5DFB-D6B6FFF01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컴퓨팅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사고란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A9548-9DE7-E26C-254A-15BA0CE21932}"/>
              </a:ext>
            </a:extLst>
          </p:cNvPr>
          <p:cNvSpPr txBox="1"/>
          <p:nvPr/>
        </p:nvSpPr>
        <p:spPr>
          <a:xfrm>
            <a:off x="389281" y="1233644"/>
            <a:ext cx="6703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사고력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(Computational Thinking, CT)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의 정의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43D9-0796-97CE-F3CB-43E3DD86D918}"/>
              </a:ext>
            </a:extLst>
          </p:cNvPr>
          <p:cNvSpPr txBox="1"/>
          <p:nvPr/>
        </p:nvSpPr>
        <p:spPr>
          <a:xfrm>
            <a:off x="565126" y="1784147"/>
            <a:ext cx="8356686" cy="2186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컴퓨팅 사고력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은 문제를 수립하고 해결책을 만들어 컴퓨팅 시스템을 통해 효과적으로 수행되도록 표현하게 하는 사고 과정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(J</a:t>
            </a:r>
            <a:r>
              <a:rPr lang="en-US" altLang="ko-KR" b="0" i="0" dirty="0">
                <a:solidFill>
                  <a:schemeClr val="bg2">
                    <a:lumMod val="75000"/>
                  </a:schemeClr>
                </a:solidFill>
                <a:effectLst/>
                <a:latin typeface="Söhne"/>
              </a:rPr>
              <a:t>eannette M.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Wing, 2010)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컴퓨팅 사고력은 컴퓨팅 시스템의 역량을 활용하여 해결하고자 하는 문제를 효과적이고 효율적으로 해결할 수 있는 절차적 사고능력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한국창의재단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2014)</a:t>
            </a:r>
            <a:br>
              <a:rPr lang="en-US" altLang="ko-KR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F441C-6982-128D-EBF3-47C79BF4BB05}"/>
              </a:ext>
            </a:extLst>
          </p:cNvPr>
          <p:cNvSpPr txBox="1"/>
          <p:nvPr/>
        </p:nvSpPr>
        <p:spPr>
          <a:xfrm>
            <a:off x="389281" y="4421056"/>
            <a:ext cx="68104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※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 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Jeannette M. Wing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은 미국의 컴퓨터 과학자로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컴퓨터 과학 분야에서 권위있는 인물 중 한 명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 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현재 카네기 멜론 대학교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(Carnegie Mellon University)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에서 컴퓨터 과학 및 기계 학습 부서 부서장을 맡고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있음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9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CA43DC-8AF0-94F1-5DFB-D6B6FFF01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컴퓨팅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사고란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A9548-9DE7-E26C-254A-15BA0CE21932}"/>
              </a:ext>
            </a:extLst>
          </p:cNvPr>
          <p:cNvSpPr txBox="1"/>
          <p:nvPr/>
        </p:nvSpPr>
        <p:spPr>
          <a:xfrm>
            <a:off x="389281" y="1233644"/>
            <a:ext cx="6703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사고력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(Computational Thinking, CT)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의 정의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F441C-6982-128D-EBF3-47C79BF4BB05}"/>
              </a:ext>
            </a:extLst>
          </p:cNvPr>
          <p:cNvSpPr txBox="1"/>
          <p:nvPr/>
        </p:nvSpPr>
        <p:spPr>
          <a:xfrm>
            <a:off x="389281" y="4421056"/>
            <a:ext cx="68104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※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 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Jeannette M. Wing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은 미국의 컴퓨터 과학자로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컴퓨터 과학 분야에서 권위있는 인물 중 한 명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 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현재 카네기 멜론 대학교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(Carnegie Mellon University)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에서 컴퓨터 과학 및 기계 학습 부서 부서장을 맡고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있음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B4619-283D-902A-D551-BD7F9481CAAA}"/>
              </a:ext>
            </a:extLst>
          </p:cNvPr>
          <p:cNvSpPr txBox="1"/>
          <p:nvPr/>
        </p:nvSpPr>
        <p:spPr>
          <a:xfrm>
            <a:off x="524166" y="1671644"/>
            <a:ext cx="7969411" cy="261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문제 해결에 있어 컴퓨터나 다른 도구를 사용할 수 있도록 </a:t>
            </a:r>
            <a:r>
              <a:rPr lang="ko-KR" altLang="en-US" b="1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문제를 재구성</a:t>
            </a: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하기</a:t>
            </a:r>
            <a:endParaRPr lang="en-US" altLang="ko-KR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논리적으로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자료를 조직하고 분석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하기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모델링이나 시뮬레이션 등의 </a:t>
            </a:r>
            <a:r>
              <a:rPr lang="ko-KR" altLang="en-US" b="1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추상화</a:t>
            </a: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를 통해 자료를 표현하기</a:t>
            </a:r>
            <a:endParaRPr lang="en-US" altLang="ko-KR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알고리즘적 사고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일련의 단계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)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Pretendard"/>
              </a:rPr>
              <a:t>를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 통하여 해결책을 자동화 하기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가장 효율적이고 효과적인 단계와 자원의 조합으로 목표를 달성하기 위한 가능한 해결책을 </a:t>
            </a:r>
            <a:r>
              <a:rPr lang="ko-KR" altLang="en-US" b="1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식별</a:t>
            </a: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하고</a:t>
            </a:r>
            <a:r>
              <a:rPr lang="en-US" altLang="ko-KR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 </a:t>
            </a:r>
            <a:r>
              <a:rPr lang="ko-KR" altLang="en-US" b="1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분석</a:t>
            </a: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하고</a:t>
            </a:r>
            <a:r>
              <a:rPr lang="en-US" altLang="ko-KR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 </a:t>
            </a:r>
            <a:r>
              <a:rPr lang="ko-KR" altLang="en-US" b="1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적용</a:t>
            </a: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하기</a:t>
            </a:r>
          </a:p>
        </p:txBody>
      </p:sp>
    </p:spTree>
    <p:extLst>
      <p:ext uri="{BB962C8B-B14F-4D97-AF65-F5344CB8AC3E}">
        <p14:creationId xmlns:p14="http://schemas.microsoft.com/office/powerpoint/2010/main" val="109366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</a:t>
            </a:r>
            <a:endParaRPr dirty="0"/>
          </a:p>
        </p:txBody>
      </p:sp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2B271B9B-F318-2307-CCD7-868096740FF1}"/>
              </a:ext>
            </a:extLst>
          </p:cNvPr>
          <p:cNvSpPr txBox="1"/>
          <p:nvPr/>
        </p:nvSpPr>
        <p:spPr>
          <a:xfrm>
            <a:off x="180270" y="204620"/>
            <a:ext cx="1252077" cy="30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목 차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" name="Google Shape;170;p14">
            <a:extLst>
              <a:ext uri="{FF2B5EF4-FFF2-40B4-BE49-F238E27FC236}">
                <a16:creationId xmlns:a16="http://schemas.microsoft.com/office/drawing/2014/main" id="{FD3A69E6-546F-55ED-5C10-EA79CB0D8A79}"/>
              </a:ext>
            </a:extLst>
          </p:cNvPr>
          <p:cNvSpPr txBox="1"/>
          <p:nvPr/>
        </p:nvSpPr>
        <p:spPr>
          <a:xfrm>
            <a:off x="1042325" y="1276305"/>
            <a:ext cx="2016677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sz="15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sz="15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4" name="Google Shape;172;p14">
            <a:extLst>
              <a:ext uri="{FF2B5EF4-FFF2-40B4-BE49-F238E27FC236}">
                <a16:creationId xmlns:a16="http://schemas.microsoft.com/office/drawing/2014/main" id="{A5D336F3-5305-7316-7708-4BF146A7E345}"/>
              </a:ext>
            </a:extLst>
          </p:cNvPr>
          <p:cNvSpPr txBox="1"/>
          <p:nvPr/>
        </p:nvSpPr>
        <p:spPr>
          <a:xfrm>
            <a:off x="1042325" y="3559212"/>
            <a:ext cx="2016677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2. </a:t>
            </a: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sz="15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sz="15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6" name="Google Shape;181;p14">
            <a:extLst>
              <a:ext uri="{FF2B5EF4-FFF2-40B4-BE49-F238E27FC236}">
                <a16:creationId xmlns:a16="http://schemas.microsoft.com/office/drawing/2014/main" id="{A8D5D474-DB2C-3C26-28E9-2768D2AF817B}"/>
              </a:ext>
            </a:extLst>
          </p:cNvPr>
          <p:cNvSpPr txBox="1"/>
          <p:nvPr/>
        </p:nvSpPr>
        <p:spPr>
          <a:xfrm>
            <a:off x="6283486" y="126159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sz="15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sz="1500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</a:t>
            </a: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맛보기</a:t>
            </a:r>
            <a:endParaRPr sz="15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7" name="Google Shape;182;p14">
            <a:extLst>
              <a:ext uri="{FF2B5EF4-FFF2-40B4-BE49-F238E27FC236}">
                <a16:creationId xmlns:a16="http://schemas.microsoft.com/office/drawing/2014/main" id="{E521B219-E916-5C05-7410-99B90BCFBD84}"/>
              </a:ext>
            </a:extLst>
          </p:cNvPr>
          <p:cNvSpPr txBox="1"/>
          <p:nvPr/>
        </p:nvSpPr>
        <p:spPr>
          <a:xfrm>
            <a:off x="6489731" y="1566835"/>
            <a:ext cx="2226220" cy="286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프로그램 만드는 과정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"/>
              <a:sym typeface="Fira San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변수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"/>
              <a:sym typeface="Fira Sans"/>
            </a:endParaRPr>
          </a:p>
          <a:p>
            <a:pPr marL="28575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데이터 타입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"/>
              <a:sym typeface="Fira Sans"/>
            </a:endParaRPr>
          </a:p>
          <a:p>
            <a:pPr marL="28575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입력과 출력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"/>
              <a:sym typeface="Fira Sans"/>
            </a:endParaRPr>
          </a:p>
          <a:p>
            <a:pPr marL="28575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연산자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 (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산술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,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 관계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,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  논리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)</a:t>
            </a:r>
          </a:p>
          <a:p>
            <a:pPr marL="28575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조건문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"/>
              <a:sym typeface="Fira Sans"/>
            </a:endParaRPr>
          </a:p>
          <a:p>
            <a:pPr marL="28575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 err="1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반복문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"/>
              <a:sym typeface="Fira Sans"/>
            </a:endParaRPr>
          </a:p>
          <a:p>
            <a:pPr marL="28575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함수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"/>
              <a:sym typeface="Fira Sans"/>
            </a:endParaRPr>
          </a:p>
          <a:p>
            <a:pPr marL="28575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"/>
                <a:sym typeface="Fira Sans"/>
              </a:rPr>
              <a:t>리스트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"/>
              <a:sym typeface="Fira Sans"/>
            </a:endParaRPr>
          </a:p>
        </p:txBody>
      </p:sp>
      <p:grpSp>
        <p:nvGrpSpPr>
          <p:cNvPr id="8" name="Google Shape;188;p14">
            <a:extLst>
              <a:ext uri="{FF2B5EF4-FFF2-40B4-BE49-F238E27FC236}">
                <a16:creationId xmlns:a16="http://schemas.microsoft.com/office/drawing/2014/main" id="{E4B867B2-0AC0-41E2-C7DE-1BF4BA961435}"/>
              </a:ext>
            </a:extLst>
          </p:cNvPr>
          <p:cNvGrpSpPr/>
          <p:nvPr/>
        </p:nvGrpSpPr>
        <p:grpSpPr>
          <a:xfrm>
            <a:off x="8101675" y="1045827"/>
            <a:ext cx="630131" cy="630131"/>
            <a:chOff x="6323089" y="3637093"/>
            <a:chExt cx="630131" cy="630131"/>
          </a:xfrm>
        </p:grpSpPr>
        <p:sp>
          <p:nvSpPr>
            <p:cNvPr id="9" name="Google Shape;189;p14">
              <a:extLst>
                <a:ext uri="{FF2B5EF4-FFF2-40B4-BE49-F238E27FC236}">
                  <a16:creationId xmlns:a16="http://schemas.microsoft.com/office/drawing/2014/main" id="{460A6D43-09A9-178E-6F84-CFDA31E962C8}"/>
                </a:ext>
              </a:extLst>
            </p:cNvPr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" name="Google Shape;190;p14">
              <a:extLst>
                <a:ext uri="{FF2B5EF4-FFF2-40B4-BE49-F238E27FC236}">
                  <a16:creationId xmlns:a16="http://schemas.microsoft.com/office/drawing/2014/main" id="{7495D73B-B4B9-9D4A-7B1E-661D83B2991E}"/>
                </a:ext>
              </a:extLst>
            </p:cNvPr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1" name="Google Shape;191;p14">
              <a:extLst>
                <a:ext uri="{FF2B5EF4-FFF2-40B4-BE49-F238E27FC236}">
                  <a16:creationId xmlns:a16="http://schemas.microsoft.com/office/drawing/2014/main" id="{831097FB-8F92-42E1-63A2-36C31FC5E1D6}"/>
                </a:ext>
              </a:extLst>
            </p:cNvPr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2" name="Google Shape;192;p14">
              <a:extLst>
                <a:ext uri="{FF2B5EF4-FFF2-40B4-BE49-F238E27FC236}">
                  <a16:creationId xmlns:a16="http://schemas.microsoft.com/office/drawing/2014/main" id="{59AD96FE-BAC7-8148-C080-BB231A20B756}"/>
                </a:ext>
              </a:extLst>
            </p:cNvPr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3" name="Google Shape;193;p14">
              <a:extLst>
                <a:ext uri="{FF2B5EF4-FFF2-40B4-BE49-F238E27FC236}">
                  <a16:creationId xmlns:a16="http://schemas.microsoft.com/office/drawing/2014/main" id="{885F675E-314D-C0D8-03E3-90246259A29B}"/>
                </a:ext>
              </a:extLst>
            </p:cNvPr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4" name="Google Shape;194;p14">
              <a:extLst>
                <a:ext uri="{FF2B5EF4-FFF2-40B4-BE49-F238E27FC236}">
                  <a16:creationId xmlns:a16="http://schemas.microsoft.com/office/drawing/2014/main" id="{145CC6C7-7861-43E2-A59A-C2E08E8D305E}"/>
                </a:ext>
              </a:extLst>
            </p:cNvPr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5" name="Google Shape;195;p14">
              <a:extLst>
                <a:ext uri="{FF2B5EF4-FFF2-40B4-BE49-F238E27FC236}">
                  <a16:creationId xmlns:a16="http://schemas.microsoft.com/office/drawing/2014/main" id="{E48A4CE2-27C2-05FC-EE9E-6893C7ADDBDF}"/>
                </a:ext>
              </a:extLst>
            </p:cNvPr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6" name="Google Shape;202;p14">
            <a:extLst>
              <a:ext uri="{FF2B5EF4-FFF2-40B4-BE49-F238E27FC236}">
                <a16:creationId xmlns:a16="http://schemas.microsoft.com/office/drawing/2014/main" id="{2AE2A125-55CA-3B59-4043-68BB89520A52}"/>
              </a:ext>
            </a:extLst>
          </p:cNvPr>
          <p:cNvGrpSpPr/>
          <p:nvPr/>
        </p:nvGrpSpPr>
        <p:grpSpPr>
          <a:xfrm>
            <a:off x="363852" y="1148744"/>
            <a:ext cx="630104" cy="630131"/>
            <a:chOff x="2190776" y="1361318"/>
            <a:chExt cx="630104" cy="630131"/>
          </a:xfrm>
        </p:grpSpPr>
        <p:sp>
          <p:nvSpPr>
            <p:cNvPr id="17" name="Google Shape;203;p14">
              <a:extLst>
                <a:ext uri="{FF2B5EF4-FFF2-40B4-BE49-F238E27FC236}">
                  <a16:creationId xmlns:a16="http://schemas.microsoft.com/office/drawing/2014/main" id="{F00E0286-8932-5154-DF6A-F112A4170629}"/>
                </a:ext>
              </a:extLst>
            </p:cNvPr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8" name="Google Shape;204;p14">
              <a:extLst>
                <a:ext uri="{FF2B5EF4-FFF2-40B4-BE49-F238E27FC236}">
                  <a16:creationId xmlns:a16="http://schemas.microsoft.com/office/drawing/2014/main" id="{E0E754F4-8223-8659-F4AE-FDCBB94AF876}"/>
                </a:ext>
              </a:extLst>
            </p:cNvPr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9" name="Google Shape;205;p14">
              <a:extLst>
                <a:ext uri="{FF2B5EF4-FFF2-40B4-BE49-F238E27FC236}">
                  <a16:creationId xmlns:a16="http://schemas.microsoft.com/office/drawing/2014/main" id="{F2FEFB58-54B8-AEB8-4285-EC42EF5079D7}"/>
                </a:ext>
              </a:extLst>
            </p:cNvPr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" name="Google Shape;206;p14">
              <a:extLst>
                <a:ext uri="{FF2B5EF4-FFF2-40B4-BE49-F238E27FC236}">
                  <a16:creationId xmlns:a16="http://schemas.microsoft.com/office/drawing/2014/main" id="{B197D7FE-1C2F-7169-1C0F-F32F6B4E4ED4}"/>
                </a:ext>
              </a:extLst>
            </p:cNvPr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1" name="Google Shape;207;p14">
              <a:extLst>
                <a:ext uri="{FF2B5EF4-FFF2-40B4-BE49-F238E27FC236}">
                  <a16:creationId xmlns:a16="http://schemas.microsoft.com/office/drawing/2014/main" id="{20C8E7E6-224E-2C67-D737-697D6A5B9AD3}"/>
                </a:ext>
              </a:extLst>
            </p:cNvPr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" name="Google Shape;208;p14">
              <a:extLst>
                <a:ext uri="{FF2B5EF4-FFF2-40B4-BE49-F238E27FC236}">
                  <a16:creationId xmlns:a16="http://schemas.microsoft.com/office/drawing/2014/main" id="{2EEB132F-C513-7084-D432-6C955B3EFBE6}"/>
                </a:ext>
              </a:extLst>
            </p:cNvPr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Google Shape;209;p14">
              <a:extLst>
                <a:ext uri="{FF2B5EF4-FFF2-40B4-BE49-F238E27FC236}">
                  <a16:creationId xmlns:a16="http://schemas.microsoft.com/office/drawing/2014/main" id="{72E56D33-F458-2C15-41B2-E89AB6450A22}"/>
                </a:ext>
              </a:extLst>
            </p:cNvPr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9" name="Google Shape;215;p14">
            <a:extLst>
              <a:ext uri="{FF2B5EF4-FFF2-40B4-BE49-F238E27FC236}">
                <a16:creationId xmlns:a16="http://schemas.microsoft.com/office/drawing/2014/main" id="{5F108625-C448-3ED9-E2D2-43BE686D02D6}"/>
              </a:ext>
            </a:extLst>
          </p:cNvPr>
          <p:cNvGrpSpPr/>
          <p:nvPr/>
        </p:nvGrpSpPr>
        <p:grpSpPr>
          <a:xfrm>
            <a:off x="363852" y="3425353"/>
            <a:ext cx="630104" cy="630104"/>
            <a:chOff x="2190776" y="2499219"/>
            <a:chExt cx="630104" cy="630104"/>
          </a:xfrm>
        </p:grpSpPr>
        <p:sp>
          <p:nvSpPr>
            <p:cNvPr id="30" name="Google Shape;216;p14">
              <a:extLst>
                <a:ext uri="{FF2B5EF4-FFF2-40B4-BE49-F238E27FC236}">
                  <a16:creationId xmlns:a16="http://schemas.microsoft.com/office/drawing/2014/main" id="{8B3E1456-43E3-05B2-5B0F-84DA891E4F60}"/>
                </a:ext>
              </a:extLst>
            </p:cNvPr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1" name="Google Shape;217;p14">
              <a:extLst>
                <a:ext uri="{FF2B5EF4-FFF2-40B4-BE49-F238E27FC236}">
                  <a16:creationId xmlns:a16="http://schemas.microsoft.com/office/drawing/2014/main" id="{FC96E6D3-FB44-09B3-C7D3-AB2779CF5458}"/>
                </a:ext>
              </a:extLst>
            </p:cNvPr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2" name="Google Shape;218;p14">
              <a:extLst>
                <a:ext uri="{FF2B5EF4-FFF2-40B4-BE49-F238E27FC236}">
                  <a16:creationId xmlns:a16="http://schemas.microsoft.com/office/drawing/2014/main" id="{62C8123B-309C-BC04-4CDF-B565752D2327}"/>
                </a:ext>
              </a:extLst>
            </p:cNvPr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3" name="Google Shape;219;p14">
              <a:extLst>
                <a:ext uri="{FF2B5EF4-FFF2-40B4-BE49-F238E27FC236}">
                  <a16:creationId xmlns:a16="http://schemas.microsoft.com/office/drawing/2014/main" id="{789B3A6E-E6B3-E0CB-BC14-A021D8AF8289}"/>
                </a:ext>
              </a:extLst>
            </p:cNvPr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4" name="Google Shape;220;p14">
              <a:extLst>
                <a:ext uri="{FF2B5EF4-FFF2-40B4-BE49-F238E27FC236}">
                  <a16:creationId xmlns:a16="http://schemas.microsoft.com/office/drawing/2014/main" id="{596F81F1-FC62-B5C9-2273-389D6F388128}"/>
                </a:ext>
              </a:extLst>
            </p:cNvPr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5" name="Google Shape;221;p14">
            <a:extLst>
              <a:ext uri="{FF2B5EF4-FFF2-40B4-BE49-F238E27FC236}">
                <a16:creationId xmlns:a16="http://schemas.microsoft.com/office/drawing/2014/main" id="{F6C7F818-81C1-50FB-7A88-7452C3C9C8C6}"/>
              </a:ext>
            </a:extLst>
          </p:cNvPr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36" name="Google Shape;222;p14">
              <a:extLst>
                <a:ext uri="{FF2B5EF4-FFF2-40B4-BE49-F238E27FC236}">
                  <a16:creationId xmlns:a16="http://schemas.microsoft.com/office/drawing/2014/main" id="{7F96EADE-E36E-D871-2139-94181BB24726}"/>
                </a:ext>
              </a:extLst>
            </p:cNvPr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7" name="Google Shape;223;p14">
              <a:extLst>
                <a:ext uri="{FF2B5EF4-FFF2-40B4-BE49-F238E27FC236}">
                  <a16:creationId xmlns:a16="http://schemas.microsoft.com/office/drawing/2014/main" id="{1C6F2587-FCFF-421D-A7D5-1FCC1EFDB8D4}"/>
                </a:ext>
              </a:extLst>
            </p:cNvPr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8" name="Google Shape;224;p14">
              <a:extLst>
                <a:ext uri="{FF2B5EF4-FFF2-40B4-BE49-F238E27FC236}">
                  <a16:creationId xmlns:a16="http://schemas.microsoft.com/office/drawing/2014/main" id="{76E90FE1-0207-2D1C-BCE5-9991D987648A}"/>
                </a:ext>
              </a:extLst>
            </p:cNvPr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9" name="Google Shape;225;p14">
              <a:extLst>
                <a:ext uri="{FF2B5EF4-FFF2-40B4-BE49-F238E27FC236}">
                  <a16:creationId xmlns:a16="http://schemas.microsoft.com/office/drawing/2014/main" id="{3DABFD82-C81A-39D6-BD64-B381AE1B820C}"/>
                </a:ext>
              </a:extLst>
            </p:cNvPr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0" name="Google Shape;226;p14">
              <a:extLst>
                <a:ext uri="{FF2B5EF4-FFF2-40B4-BE49-F238E27FC236}">
                  <a16:creationId xmlns:a16="http://schemas.microsoft.com/office/drawing/2014/main" id="{9B8696DD-A408-5B29-8BEA-119CFBF6693D}"/>
                </a:ext>
              </a:extLst>
            </p:cNvPr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1" name="Google Shape;227;p14">
              <a:extLst>
                <a:ext uri="{FF2B5EF4-FFF2-40B4-BE49-F238E27FC236}">
                  <a16:creationId xmlns:a16="http://schemas.microsoft.com/office/drawing/2014/main" id="{398CB5E2-8D3A-4E76-0CFF-ABBFA2B2E70C}"/>
                </a:ext>
              </a:extLst>
            </p:cNvPr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2" name="Google Shape;228;p14">
              <a:extLst>
                <a:ext uri="{FF2B5EF4-FFF2-40B4-BE49-F238E27FC236}">
                  <a16:creationId xmlns:a16="http://schemas.microsoft.com/office/drawing/2014/main" id="{4B26F55E-E5AB-610B-13DF-A1739D1B577B}"/>
                </a:ext>
              </a:extLst>
            </p:cNvPr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3" name="Google Shape;229;p14">
              <a:extLst>
                <a:ext uri="{FF2B5EF4-FFF2-40B4-BE49-F238E27FC236}">
                  <a16:creationId xmlns:a16="http://schemas.microsoft.com/office/drawing/2014/main" id="{AA94E6CF-67BC-7F3B-0A3C-3ADFD599DA62}"/>
                </a:ext>
              </a:extLst>
            </p:cNvPr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4" name="Google Shape;230;p14">
              <a:extLst>
                <a:ext uri="{FF2B5EF4-FFF2-40B4-BE49-F238E27FC236}">
                  <a16:creationId xmlns:a16="http://schemas.microsoft.com/office/drawing/2014/main" id="{E1F542E2-8556-AA5F-B2F1-7A23435D4B52}"/>
                </a:ext>
              </a:extLst>
            </p:cNvPr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5" name="Google Shape;231;p14">
              <a:extLst>
                <a:ext uri="{FF2B5EF4-FFF2-40B4-BE49-F238E27FC236}">
                  <a16:creationId xmlns:a16="http://schemas.microsoft.com/office/drawing/2014/main" id="{16B9B860-02FE-F0B7-9B0A-A049C444B20B}"/>
                </a:ext>
              </a:extLst>
            </p:cNvPr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6" name="Google Shape;232;p14">
              <a:extLst>
                <a:ext uri="{FF2B5EF4-FFF2-40B4-BE49-F238E27FC236}">
                  <a16:creationId xmlns:a16="http://schemas.microsoft.com/office/drawing/2014/main" id="{E0367247-AD0E-481F-B5A4-616117F1091F}"/>
                </a:ext>
              </a:extLst>
            </p:cNvPr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7" name="Google Shape;233;p14">
              <a:extLst>
                <a:ext uri="{FF2B5EF4-FFF2-40B4-BE49-F238E27FC236}">
                  <a16:creationId xmlns:a16="http://schemas.microsoft.com/office/drawing/2014/main" id="{D731F622-2CDE-416F-22A4-7876DE9FEECD}"/>
                </a:ext>
              </a:extLst>
            </p:cNvPr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8" name="Google Shape;234;p14">
              <a:extLst>
                <a:ext uri="{FF2B5EF4-FFF2-40B4-BE49-F238E27FC236}">
                  <a16:creationId xmlns:a16="http://schemas.microsoft.com/office/drawing/2014/main" id="{7A1C58AD-5BAF-9481-9DAB-40E0E4ABB766}"/>
                </a:ext>
              </a:extLst>
            </p:cNvPr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9" name="Google Shape;235;p14">
              <a:extLst>
                <a:ext uri="{FF2B5EF4-FFF2-40B4-BE49-F238E27FC236}">
                  <a16:creationId xmlns:a16="http://schemas.microsoft.com/office/drawing/2014/main" id="{7358045A-9B7D-D0FE-690A-C9DC3FAEAAE0}"/>
                </a:ext>
              </a:extLst>
            </p:cNvPr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0" name="Google Shape;236;p14">
              <a:extLst>
                <a:ext uri="{FF2B5EF4-FFF2-40B4-BE49-F238E27FC236}">
                  <a16:creationId xmlns:a16="http://schemas.microsoft.com/office/drawing/2014/main" id="{2CD89F24-A523-7269-B6FA-1C1F061EC85A}"/>
                </a:ext>
              </a:extLst>
            </p:cNvPr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1" name="Google Shape;237;p14">
              <a:extLst>
                <a:ext uri="{FF2B5EF4-FFF2-40B4-BE49-F238E27FC236}">
                  <a16:creationId xmlns:a16="http://schemas.microsoft.com/office/drawing/2014/main" id="{8D31D663-103D-B8F4-EF09-242B85871393}"/>
                </a:ext>
              </a:extLst>
            </p:cNvPr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2" name="Google Shape;238;p14">
              <a:extLst>
                <a:ext uri="{FF2B5EF4-FFF2-40B4-BE49-F238E27FC236}">
                  <a16:creationId xmlns:a16="http://schemas.microsoft.com/office/drawing/2014/main" id="{F3649FD4-CB33-6267-2194-EE7E05ACA257}"/>
                </a:ext>
              </a:extLst>
            </p:cNvPr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3" name="Google Shape;239;p14">
              <a:extLst>
                <a:ext uri="{FF2B5EF4-FFF2-40B4-BE49-F238E27FC236}">
                  <a16:creationId xmlns:a16="http://schemas.microsoft.com/office/drawing/2014/main" id="{925172A0-F37D-EB9D-2E1B-38551BE12C88}"/>
                </a:ext>
              </a:extLst>
            </p:cNvPr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4" name="Google Shape;240;p14">
              <a:extLst>
                <a:ext uri="{FF2B5EF4-FFF2-40B4-BE49-F238E27FC236}">
                  <a16:creationId xmlns:a16="http://schemas.microsoft.com/office/drawing/2014/main" id="{84B4B7AF-A985-CD06-0591-948B96FDA8C0}"/>
                </a:ext>
              </a:extLst>
            </p:cNvPr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5" name="Google Shape;241;p14">
              <a:extLst>
                <a:ext uri="{FF2B5EF4-FFF2-40B4-BE49-F238E27FC236}">
                  <a16:creationId xmlns:a16="http://schemas.microsoft.com/office/drawing/2014/main" id="{D1A04BD8-D22D-A4B4-951F-939A73A72203}"/>
                </a:ext>
              </a:extLst>
            </p:cNvPr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6" name="Google Shape;242;p14">
              <a:extLst>
                <a:ext uri="{FF2B5EF4-FFF2-40B4-BE49-F238E27FC236}">
                  <a16:creationId xmlns:a16="http://schemas.microsoft.com/office/drawing/2014/main" id="{E712F927-65DD-617E-46AD-6D124CE23291}"/>
                </a:ext>
              </a:extLst>
            </p:cNvPr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7" name="Google Shape;243;p14">
              <a:extLst>
                <a:ext uri="{FF2B5EF4-FFF2-40B4-BE49-F238E27FC236}">
                  <a16:creationId xmlns:a16="http://schemas.microsoft.com/office/drawing/2014/main" id="{8CF40D7C-1404-5C16-C990-E1D4C87699D9}"/>
                </a:ext>
              </a:extLst>
            </p:cNvPr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8" name="Google Shape;244;p14">
              <a:extLst>
                <a:ext uri="{FF2B5EF4-FFF2-40B4-BE49-F238E27FC236}">
                  <a16:creationId xmlns:a16="http://schemas.microsoft.com/office/drawing/2014/main" id="{2C74DAFB-38A2-7F4C-B224-2185A3D3918B}"/>
                </a:ext>
              </a:extLst>
            </p:cNvPr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9" name="Google Shape;245;p14">
              <a:extLst>
                <a:ext uri="{FF2B5EF4-FFF2-40B4-BE49-F238E27FC236}">
                  <a16:creationId xmlns:a16="http://schemas.microsoft.com/office/drawing/2014/main" id="{8339548F-3DAC-630A-EDD6-0C216B289EF9}"/>
                </a:ext>
              </a:extLst>
            </p:cNvPr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0" name="Google Shape;246;p14">
              <a:extLst>
                <a:ext uri="{FF2B5EF4-FFF2-40B4-BE49-F238E27FC236}">
                  <a16:creationId xmlns:a16="http://schemas.microsoft.com/office/drawing/2014/main" id="{8F07BF65-497D-3F8A-D229-0A57C504C8C9}"/>
                </a:ext>
              </a:extLst>
            </p:cNvPr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1" name="Google Shape;247;p14">
              <a:extLst>
                <a:ext uri="{FF2B5EF4-FFF2-40B4-BE49-F238E27FC236}">
                  <a16:creationId xmlns:a16="http://schemas.microsoft.com/office/drawing/2014/main" id="{4D752E8D-0E1A-1342-866F-DEAA8FA0B719}"/>
                </a:ext>
              </a:extLst>
            </p:cNvPr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2" name="Google Shape;248;p14">
              <a:extLst>
                <a:ext uri="{FF2B5EF4-FFF2-40B4-BE49-F238E27FC236}">
                  <a16:creationId xmlns:a16="http://schemas.microsoft.com/office/drawing/2014/main" id="{D4F9B34C-052C-3404-98E6-E162BD92EA59}"/>
                </a:ext>
              </a:extLst>
            </p:cNvPr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3" name="Google Shape;249;p14">
              <a:extLst>
                <a:ext uri="{FF2B5EF4-FFF2-40B4-BE49-F238E27FC236}">
                  <a16:creationId xmlns:a16="http://schemas.microsoft.com/office/drawing/2014/main" id="{E38745FE-DC66-EE02-50F3-70E5286FA0E1}"/>
                </a:ext>
              </a:extLst>
            </p:cNvPr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92" name="Google Shape;250;p14">
              <a:extLst>
                <a:ext uri="{FF2B5EF4-FFF2-40B4-BE49-F238E27FC236}">
                  <a16:creationId xmlns:a16="http://schemas.microsoft.com/office/drawing/2014/main" id="{F410513A-2167-5835-0177-BC852BCD82D6}"/>
                </a:ext>
              </a:extLst>
            </p:cNvPr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93" name="Google Shape;251;p14">
              <a:extLst>
                <a:ext uri="{FF2B5EF4-FFF2-40B4-BE49-F238E27FC236}">
                  <a16:creationId xmlns:a16="http://schemas.microsoft.com/office/drawing/2014/main" id="{491CC6BF-CDF3-9B7A-BDEC-C651BE603ACC}"/>
                </a:ext>
              </a:extLst>
            </p:cNvPr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94" name="Google Shape;252;p14">
              <a:extLst>
                <a:ext uri="{FF2B5EF4-FFF2-40B4-BE49-F238E27FC236}">
                  <a16:creationId xmlns:a16="http://schemas.microsoft.com/office/drawing/2014/main" id="{A7D1AEBF-3B05-A54D-2E0C-670E030E9728}"/>
                </a:ext>
              </a:extLst>
            </p:cNvPr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95" name="Google Shape;253;p14">
              <a:extLst>
                <a:ext uri="{FF2B5EF4-FFF2-40B4-BE49-F238E27FC236}">
                  <a16:creationId xmlns:a16="http://schemas.microsoft.com/office/drawing/2014/main" id="{385D442F-5473-2805-17E8-A9A9CD370F14}"/>
                </a:ext>
              </a:extLst>
            </p:cNvPr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96" name="Google Shape;254;p14">
              <a:extLst>
                <a:ext uri="{FF2B5EF4-FFF2-40B4-BE49-F238E27FC236}">
                  <a16:creationId xmlns:a16="http://schemas.microsoft.com/office/drawing/2014/main" id="{BA53FAB2-212B-CEA3-E7E8-7CB17F0466CB}"/>
                </a:ext>
              </a:extLst>
            </p:cNvPr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97" name="Google Shape;255;p14">
              <a:extLst>
                <a:ext uri="{FF2B5EF4-FFF2-40B4-BE49-F238E27FC236}">
                  <a16:creationId xmlns:a16="http://schemas.microsoft.com/office/drawing/2014/main" id="{70032884-00F7-95E4-6EBD-EBA9B61C8AE2}"/>
                </a:ext>
              </a:extLst>
            </p:cNvPr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98" name="Google Shape;256;p14">
              <a:extLst>
                <a:ext uri="{FF2B5EF4-FFF2-40B4-BE49-F238E27FC236}">
                  <a16:creationId xmlns:a16="http://schemas.microsoft.com/office/drawing/2014/main" id="{C8A4556F-10BC-1F7E-691A-C35130FCEB56}"/>
                </a:ext>
              </a:extLst>
            </p:cNvPr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99" name="Google Shape;257;p14">
              <a:extLst>
                <a:ext uri="{FF2B5EF4-FFF2-40B4-BE49-F238E27FC236}">
                  <a16:creationId xmlns:a16="http://schemas.microsoft.com/office/drawing/2014/main" id="{D12C9189-0DEF-6123-86B0-DD802108FE6B}"/>
                </a:ext>
              </a:extLst>
            </p:cNvPr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0" name="Google Shape;258;p14">
              <a:extLst>
                <a:ext uri="{FF2B5EF4-FFF2-40B4-BE49-F238E27FC236}">
                  <a16:creationId xmlns:a16="http://schemas.microsoft.com/office/drawing/2014/main" id="{14AFC9F8-15B0-853C-3A2D-BD837BE8E2B6}"/>
                </a:ext>
              </a:extLst>
            </p:cNvPr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1" name="Google Shape;259;p14">
              <a:extLst>
                <a:ext uri="{FF2B5EF4-FFF2-40B4-BE49-F238E27FC236}">
                  <a16:creationId xmlns:a16="http://schemas.microsoft.com/office/drawing/2014/main" id="{B259E10D-7F3A-FDBC-4A01-76246D9806B7}"/>
                </a:ext>
              </a:extLst>
            </p:cNvPr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2" name="Google Shape;260;p14">
              <a:extLst>
                <a:ext uri="{FF2B5EF4-FFF2-40B4-BE49-F238E27FC236}">
                  <a16:creationId xmlns:a16="http://schemas.microsoft.com/office/drawing/2014/main" id="{DBFE468B-0A02-329A-541D-3CB1FF3F33BB}"/>
                </a:ext>
              </a:extLst>
            </p:cNvPr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3" name="Google Shape;261;p14">
              <a:extLst>
                <a:ext uri="{FF2B5EF4-FFF2-40B4-BE49-F238E27FC236}">
                  <a16:creationId xmlns:a16="http://schemas.microsoft.com/office/drawing/2014/main" id="{D3D36A47-F6F6-6BE6-C9D0-2845AD8F1C34}"/>
                </a:ext>
              </a:extLst>
            </p:cNvPr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4" name="Google Shape;262;p14">
              <a:extLst>
                <a:ext uri="{FF2B5EF4-FFF2-40B4-BE49-F238E27FC236}">
                  <a16:creationId xmlns:a16="http://schemas.microsoft.com/office/drawing/2014/main" id="{E1807CD8-B3F0-CDD1-C97F-F678CA2C4EDD}"/>
                </a:ext>
              </a:extLst>
            </p:cNvPr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5" name="Google Shape;263;p14">
              <a:extLst>
                <a:ext uri="{FF2B5EF4-FFF2-40B4-BE49-F238E27FC236}">
                  <a16:creationId xmlns:a16="http://schemas.microsoft.com/office/drawing/2014/main" id="{C31A927A-12D8-121C-2785-8AA22B4176D7}"/>
                </a:ext>
              </a:extLst>
            </p:cNvPr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6" name="Google Shape;264;p14">
              <a:extLst>
                <a:ext uri="{FF2B5EF4-FFF2-40B4-BE49-F238E27FC236}">
                  <a16:creationId xmlns:a16="http://schemas.microsoft.com/office/drawing/2014/main" id="{B2740A13-8366-7313-37CC-9C6F01D57665}"/>
                </a:ext>
              </a:extLst>
            </p:cNvPr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7" name="Google Shape;265;p14">
              <a:extLst>
                <a:ext uri="{FF2B5EF4-FFF2-40B4-BE49-F238E27FC236}">
                  <a16:creationId xmlns:a16="http://schemas.microsoft.com/office/drawing/2014/main" id="{7719C226-6177-FD4C-DEB6-91F4281ADC98}"/>
                </a:ext>
              </a:extLst>
            </p:cNvPr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8" name="Google Shape;266;p14">
              <a:extLst>
                <a:ext uri="{FF2B5EF4-FFF2-40B4-BE49-F238E27FC236}">
                  <a16:creationId xmlns:a16="http://schemas.microsoft.com/office/drawing/2014/main" id="{CDEE066B-6B2D-72BE-1644-A632CA9E8777}"/>
                </a:ext>
              </a:extLst>
            </p:cNvPr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09" name="Google Shape;267;p14">
              <a:extLst>
                <a:ext uri="{FF2B5EF4-FFF2-40B4-BE49-F238E27FC236}">
                  <a16:creationId xmlns:a16="http://schemas.microsoft.com/office/drawing/2014/main" id="{2A7DBCA5-3CDC-D987-D957-BD88525302CE}"/>
                </a:ext>
              </a:extLst>
            </p:cNvPr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10" name="Google Shape;268;p14">
              <a:extLst>
                <a:ext uri="{FF2B5EF4-FFF2-40B4-BE49-F238E27FC236}">
                  <a16:creationId xmlns:a16="http://schemas.microsoft.com/office/drawing/2014/main" id="{E224DD38-EB78-DF1A-2C2E-3DF0E5AFFE3C}"/>
                </a:ext>
              </a:extLst>
            </p:cNvPr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11" name="Google Shape;269;p14">
              <a:extLst>
                <a:ext uri="{FF2B5EF4-FFF2-40B4-BE49-F238E27FC236}">
                  <a16:creationId xmlns:a16="http://schemas.microsoft.com/office/drawing/2014/main" id="{A6E1A98B-B3BC-1841-B1BA-5535B9E8060D}"/>
                </a:ext>
              </a:extLst>
            </p:cNvPr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12" name="Google Shape;270;p14">
              <a:extLst>
                <a:ext uri="{FF2B5EF4-FFF2-40B4-BE49-F238E27FC236}">
                  <a16:creationId xmlns:a16="http://schemas.microsoft.com/office/drawing/2014/main" id="{396A4703-7D83-62D1-8407-792AD2992090}"/>
                </a:ext>
              </a:extLst>
            </p:cNvPr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17" name="Google Shape;271;p14">
              <a:extLst>
                <a:ext uri="{FF2B5EF4-FFF2-40B4-BE49-F238E27FC236}">
                  <a16:creationId xmlns:a16="http://schemas.microsoft.com/office/drawing/2014/main" id="{12D066C3-2A66-0C6F-0F40-6E8E654C3128}"/>
                </a:ext>
              </a:extLst>
            </p:cNvPr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18" name="Google Shape;272;p14">
              <a:extLst>
                <a:ext uri="{FF2B5EF4-FFF2-40B4-BE49-F238E27FC236}">
                  <a16:creationId xmlns:a16="http://schemas.microsoft.com/office/drawing/2014/main" id="{32A7630F-E6AB-0873-02D8-D87FBB39A305}"/>
                </a:ext>
              </a:extLst>
            </p:cNvPr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19" name="Google Shape;273;p14">
              <a:extLst>
                <a:ext uri="{FF2B5EF4-FFF2-40B4-BE49-F238E27FC236}">
                  <a16:creationId xmlns:a16="http://schemas.microsoft.com/office/drawing/2014/main" id="{879F4074-8BD3-D6FA-C72D-D093783AC973}"/>
                </a:ext>
              </a:extLst>
            </p:cNvPr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0" name="Google Shape;274;p14">
              <a:extLst>
                <a:ext uri="{FF2B5EF4-FFF2-40B4-BE49-F238E27FC236}">
                  <a16:creationId xmlns:a16="http://schemas.microsoft.com/office/drawing/2014/main" id="{F159570A-B91B-907F-5792-493F34FF467D}"/>
                </a:ext>
              </a:extLst>
            </p:cNvPr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1" name="Google Shape;275;p14">
              <a:extLst>
                <a:ext uri="{FF2B5EF4-FFF2-40B4-BE49-F238E27FC236}">
                  <a16:creationId xmlns:a16="http://schemas.microsoft.com/office/drawing/2014/main" id="{6CB23EA4-3216-ACEE-9459-6980D5E85856}"/>
                </a:ext>
              </a:extLst>
            </p:cNvPr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2" name="Google Shape;276;p14">
              <a:extLst>
                <a:ext uri="{FF2B5EF4-FFF2-40B4-BE49-F238E27FC236}">
                  <a16:creationId xmlns:a16="http://schemas.microsoft.com/office/drawing/2014/main" id="{B6AF2027-7D8A-8210-AB52-52AB4949E830}"/>
                </a:ext>
              </a:extLst>
            </p:cNvPr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3" name="Google Shape;277;p14">
              <a:extLst>
                <a:ext uri="{FF2B5EF4-FFF2-40B4-BE49-F238E27FC236}">
                  <a16:creationId xmlns:a16="http://schemas.microsoft.com/office/drawing/2014/main" id="{8019ECE3-FD3D-3241-DA2C-A2853ACD3672}"/>
                </a:ext>
              </a:extLst>
            </p:cNvPr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4" name="Google Shape;278;p14">
              <a:extLst>
                <a:ext uri="{FF2B5EF4-FFF2-40B4-BE49-F238E27FC236}">
                  <a16:creationId xmlns:a16="http://schemas.microsoft.com/office/drawing/2014/main" id="{4AEE4D75-C6CE-FC9A-17BA-07E546390E8A}"/>
                </a:ext>
              </a:extLst>
            </p:cNvPr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5" name="Google Shape;279;p14">
              <a:extLst>
                <a:ext uri="{FF2B5EF4-FFF2-40B4-BE49-F238E27FC236}">
                  <a16:creationId xmlns:a16="http://schemas.microsoft.com/office/drawing/2014/main" id="{AF090675-9EF5-3772-538A-B172337201D7}"/>
                </a:ext>
              </a:extLst>
            </p:cNvPr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6" name="Google Shape;280;p14">
              <a:extLst>
                <a:ext uri="{FF2B5EF4-FFF2-40B4-BE49-F238E27FC236}">
                  <a16:creationId xmlns:a16="http://schemas.microsoft.com/office/drawing/2014/main" id="{663668CC-9553-FEE4-8BF4-57CA4AAF9730}"/>
                </a:ext>
              </a:extLst>
            </p:cNvPr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7" name="Google Shape;281;p14">
              <a:extLst>
                <a:ext uri="{FF2B5EF4-FFF2-40B4-BE49-F238E27FC236}">
                  <a16:creationId xmlns:a16="http://schemas.microsoft.com/office/drawing/2014/main" id="{FD6786C1-D8B9-E1E9-E758-C835FDD18FB1}"/>
                </a:ext>
              </a:extLst>
            </p:cNvPr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8" name="Google Shape;282;p14">
              <a:extLst>
                <a:ext uri="{FF2B5EF4-FFF2-40B4-BE49-F238E27FC236}">
                  <a16:creationId xmlns:a16="http://schemas.microsoft.com/office/drawing/2014/main" id="{0A4F207E-18D8-D20D-1467-497FD74B233E}"/>
                </a:ext>
              </a:extLst>
            </p:cNvPr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9" name="Google Shape;283;p14">
              <a:extLst>
                <a:ext uri="{FF2B5EF4-FFF2-40B4-BE49-F238E27FC236}">
                  <a16:creationId xmlns:a16="http://schemas.microsoft.com/office/drawing/2014/main" id="{9E4BAA79-3001-7D77-2D93-396B688225E6}"/>
                </a:ext>
              </a:extLst>
            </p:cNvPr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0" name="Google Shape;284;p14">
              <a:extLst>
                <a:ext uri="{FF2B5EF4-FFF2-40B4-BE49-F238E27FC236}">
                  <a16:creationId xmlns:a16="http://schemas.microsoft.com/office/drawing/2014/main" id="{4D2BE7FA-7B19-5400-ADA5-484BFDB82E6A}"/>
                </a:ext>
              </a:extLst>
            </p:cNvPr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1" name="Google Shape;285;p14">
              <a:extLst>
                <a:ext uri="{FF2B5EF4-FFF2-40B4-BE49-F238E27FC236}">
                  <a16:creationId xmlns:a16="http://schemas.microsoft.com/office/drawing/2014/main" id="{F131639D-9943-3B8B-33F5-DCA04E4E117A}"/>
                </a:ext>
              </a:extLst>
            </p:cNvPr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2" name="Google Shape;286;p14">
              <a:extLst>
                <a:ext uri="{FF2B5EF4-FFF2-40B4-BE49-F238E27FC236}">
                  <a16:creationId xmlns:a16="http://schemas.microsoft.com/office/drawing/2014/main" id="{CF8BA9A6-5D66-DD0B-3A5A-45F56D55CD40}"/>
                </a:ext>
              </a:extLst>
            </p:cNvPr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3" name="Google Shape;287;p14">
              <a:extLst>
                <a:ext uri="{FF2B5EF4-FFF2-40B4-BE49-F238E27FC236}">
                  <a16:creationId xmlns:a16="http://schemas.microsoft.com/office/drawing/2014/main" id="{2420F43E-3755-C475-9615-0678094608A4}"/>
                </a:ext>
              </a:extLst>
            </p:cNvPr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4" name="Google Shape;288;p14">
              <a:extLst>
                <a:ext uri="{FF2B5EF4-FFF2-40B4-BE49-F238E27FC236}">
                  <a16:creationId xmlns:a16="http://schemas.microsoft.com/office/drawing/2014/main" id="{D1FBEA69-DDC8-359D-4157-A12AEB2A22A1}"/>
                </a:ext>
              </a:extLst>
            </p:cNvPr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5" name="Google Shape;289;p14">
              <a:extLst>
                <a:ext uri="{FF2B5EF4-FFF2-40B4-BE49-F238E27FC236}">
                  <a16:creationId xmlns:a16="http://schemas.microsoft.com/office/drawing/2014/main" id="{54C6D3F7-4BF5-5C77-332E-14AC007BE73D}"/>
                </a:ext>
              </a:extLst>
            </p:cNvPr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6" name="Google Shape;290;p14">
              <a:extLst>
                <a:ext uri="{FF2B5EF4-FFF2-40B4-BE49-F238E27FC236}">
                  <a16:creationId xmlns:a16="http://schemas.microsoft.com/office/drawing/2014/main" id="{7F116C8D-7E06-C2B2-3BA7-D3F11C1C10B7}"/>
                </a:ext>
              </a:extLst>
            </p:cNvPr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7" name="Google Shape;291;p14">
              <a:extLst>
                <a:ext uri="{FF2B5EF4-FFF2-40B4-BE49-F238E27FC236}">
                  <a16:creationId xmlns:a16="http://schemas.microsoft.com/office/drawing/2014/main" id="{50BBD989-2035-899D-75B5-5E1D13CC2EA3}"/>
                </a:ext>
              </a:extLst>
            </p:cNvPr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8" name="Google Shape;292;p14">
              <a:extLst>
                <a:ext uri="{FF2B5EF4-FFF2-40B4-BE49-F238E27FC236}">
                  <a16:creationId xmlns:a16="http://schemas.microsoft.com/office/drawing/2014/main" id="{458350E4-105F-A34C-6344-13B4D966022E}"/>
                </a:ext>
              </a:extLst>
            </p:cNvPr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9" name="Google Shape;293;p14">
              <a:extLst>
                <a:ext uri="{FF2B5EF4-FFF2-40B4-BE49-F238E27FC236}">
                  <a16:creationId xmlns:a16="http://schemas.microsoft.com/office/drawing/2014/main" id="{0D2B1566-A44A-DB5B-753D-7A843829F1E0}"/>
                </a:ext>
              </a:extLst>
            </p:cNvPr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0" name="Google Shape;294;p14">
              <a:extLst>
                <a:ext uri="{FF2B5EF4-FFF2-40B4-BE49-F238E27FC236}">
                  <a16:creationId xmlns:a16="http://schemas.microsoft.com/office/drawing/2014/main" id="{FDEFF0E1-0C60-C2B4-70E9-BABF569AB023}"/>
                </a:ext>
              </a:extLst>
            </p:cNvPr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1" name="Google Shape;295;p14">
              <a:extLst>
                <a:ext uri="{FF2B5EF4-FFF2-40B4-BE49-F238E27FC236}">
                  <a16:creationId xmlns:a16="http://schemas.microsoft.com/office/drawing/2014/main" id="{A372EB71-5627-1D78-3404-31CDA0765247}"/>
                </a:ext>
              </a:extLst>
            </p:cNvPr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2" name="Google Shape;296;p14">
              <a:extLst>
                <a:ext uri="{FF2B5EF4-FFF2-40B4-BE49-F238E27FC236}">
                  <a16:creationId xmlns:a16="http://schemas.microsoft.com/office/drawing/2014/main" id="{290AF996-01FC-4E43-61EA-F6FCA86A2D09}"/>
                </a:ext>
              </a:extLst>
            </p:cNvPr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3" name="Google Shape;297;p14">
              <a:extLst>
                <a:ext uri="{FF2B5EF4-FFF2-40B4-BE49-F238E27FC236}">
                  <a16:creationId xmlns:a16="http://schemas.microsoft.com/office/drawing/2014/main" id="{F70F9DA6-82F8-32DB-0DBA-E445EBB02FB0}"/>
                </a:ext>
              </a:extLst>
            </p:cNvPr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4" name="Google Shape;298;p14">
              <a:extLst>
                <a:ext uri="{FF2B5EF4-FFF2-40B4-BE49-F238E27FC236}">
                  <a16:creationId xmlns:a16="http://schemas.microsoft.com/office/drawing/2014/main" id="{D2261FA9-1687-FD0C-9B73-FD9BF880925A}"/>
                </a:ext>
              </a:extLst>
            </p:cNvPr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5" name="Google Shape;299;p14">
              <a:extLst>
                <a:ext uri="{FF2B5EF4-FFF2-40B4-BE49-F238E27FC236}">
                  <a16:creationId xmlns:a16="http://schemas.microsoft.com/office/drawing/2014/main" id="{2BDF6A38-F6EC-303C-A1B3-716925FF50B4}"/>
                </a:ext>
              </a:extLst>
            </p:cNvPr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6" name="Google Shape;300;p14">
              <a:extLst>
                <a:ext uri="{FF2B5EF4-FFF2-40B4-BE49-F238E27FC236}">
                  <a16:creationId xmlns:a16="http://schemas.microsoft.com/office/drawing/2014/main" id="{1B5C509F-703F-56B7-29DD-D1B230FC810C}"/>
                </a:ext>
              </a:extLst>
            </p:cNvPr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7" name="Google Shape;301;p14">
              <a:extLst>
                <a:ext uri="{FF2B5EF4-FFF2-40B4-BE49-F238E27FC236}">
                  <a16:creationId xmlns:a16="http://schemas.microsoft.com/office/drawing/2014/main" id="{B3624687-2535-719F-FFBC-092EF50CA294}"/>
                </a:ext>
              </a:extLst>
            </p:cNvPr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8" name="Google Shape;302;p14">
              <a:extLst>
                <a:ext uri="{FF2B5EF4-FFF2-40B4-BE49-F238E27FC236}">
                  <a16:creationId xmlns:a16="http://schemas.microsoft.com/office/drawing/2014/main" id="{D02A29AD-5F97-502B-8FBA-32E6FB64F0A3}"/>
                </a:ext>
              </a:extLst>
            </p:cNvPr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49" name="Google Shape;303;p14">
              <a:extLst>
                <a:ext uri="{FF2B5EF4-FFF2-40B4-BE49-F238E27FC236}">
                  <a16:creationId xmlns:a16="http://schemas.microsoft.com/office/drawing/2014/main" id="{06E958B4-EA2F-1EE6-2A80-1B6880D82851}"/>
                </a:ext>
              </a:extLst>
            </p:cNvPr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50" name="Google Shape;304;p14">
              <a:extLst>
                <a:ext uri="{FF2B5EF4-FFF2-40B4-BE49-F238E27FC236}">
                  <a16:creationId xmlns:a16="http://schemas.microsoft.com/office/drawing/2014/main" id="{C333E536-F5D4-7706-8AE6-145BA0E187F8}"/>
                </a:ext>
              </a:extLst>
            </p:cNvPr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51" name="Google Shape;305;p14">
              <a:extLst>
                <a:ext uri="{FF2B5EF4-FFF2-40B4-BE49-F238E27FC236}">
                  <a16:creationId xmlns:a16="http://schemas.microsoft.com/office/drawing/2014/main" id="{094B7CD1-EA33-92D0-A4A0-8CC81DD39817}"/>
                </a:ext>
              </a:extLst>
            </p:cNvPr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52" name="Google Shape;306;p14">
              <a:extLst>
                <a:ext uri="{FF2B5EF4-FFF2-40B4-BE49-F238E27FC236}">
                  <a16:creationId xmlns:a16="http://schemas.microsoft.com/office/drawing/2014/main" id="{54EABEF4-1372-3A35-F6D0-F58E093D8F5E}"/>
                </a:ext>
              </a:extLst>
            </p:cNvPr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53" name="Google Shape;307;p14">
              <a:extLst>
                <a:ext uri="{FF2B5EF4-FFF2-40B4-BE49-F238E27FC236}">
                  <a16:creationId xmlns:a16="http://schemas.microsoft.com/office/drawing/2014/main" id="{A428A7EF-F463-E935-602C-16B1BCA1B8DC}"/>
                </a:ext>
              </a:extLst>
            </p:cNvPr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54" name="Google Shape;308;p14">
              <a:extLst>
                <a:ext uri="{FF2B5EF4-FFF2-40B4-BE49-F238E27FC236}">
                  <a16:creationId xmlns:a16="http://schemas.microsoft.com/office/drawing/2014/main" id="{5C8E4CEF-BDA7-6B0B-2C6E-AF1BE465DA4B}"/>
                </a:ext>
              </a:extLst>
            </p:cNvPr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55" name="Google Shape;309;p14">
              <a:extLst>
                <a:ext uri="{FF2B5EF4-FFF2-40B4-BE49-F238E27FC236}">
                  <a16:creationId xmlns:a16="http://schemas.microsoft.com/office/drawing/2014/main" id="{2B94F354-6E73-F4BF-A648-46736306B56C}"/>
                </a:ext>
              </a:extLst>
            </p:cNvPr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56" name="Google Shape;310;p14">
              <a:extLst>
                <a:ext uri="{FF2B5EF4-FFF2-40B4-BE49-F238E27FC236}">
                  <a16:creationId xmlns:a16="http://schemas.microsoft.com/office/drawing/2014/main" id="{BD027061-DA7A-E3A0-5ED9-E1D35B0813AC}"/>
                </a:ext>
              </a:extLst>
            </p:cNvPr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57" name="Google Shape;311;p14">
              <a:extLst>
                <a:ext uri="{FF2B5EF4-FFF2-40B4-BE49-F238E27FC236}">
                  <a16:creationId xmlns:a16="http://schemas.microsoft.com/office/drawing/2014/main" id="{59C40C71-4FB7-1FE2-D28B-518A1C5C6282}"/>
                </a:ext>
              </a:extLst>
            </p:cNvPr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58" name="Google Shape;312;p14">
              <a:extLst>
                <a:ext uri="{FF2B5EF4-FFF2-40B4-BE49-F238E27FC236}">
                  <a16:creationId xmlns:a16="http://schemas.microsoft.com/office/drawing/2014/main" id="{63AA6EBA-EB3C-6F2D-C0C0-535765C58A8D}"/>
                </a:ext>
              </a:extLst>
            </p:cNvPr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259" name="Google Shape;182;p14">
            <a:extLst>
              <a:ext uri="{FF2B5EF4-FFF2-40B4-BE49-F238E27FC236}">
                <a16:creationId xmlns:a16="http://schemas.microsoft.com/office/drawing/2014/main" id="{723DB353-67E2-93AB-4A46-C804352B1282}"/>
              </a:ext>
            </a:extLst>
          </p:cNvPr>
          <p:cNvSpPr txBox="1"/>
          <p:nvPr/>
        </p:nvSpPr>
        <p:spPr>
          <a:xfrm>
            <a:off x="1078703" y="1592166"/>
            <a:ext cx="2378894" cy="151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진행 중인 대한민국의 코딩 열풍</a:t>
            </a: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해외 코딩 교육 현황</a:t>
            </a: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대한민국의 코딩교육 방안</a:t>
            </a:r>
            <a:endParaRPr lang="en-US" altLang="ko-KR" sz="1000" dirty="0">
              <a:solidFill>
                <a:srgbClr val="5E7086"/>
              </a:solidFill>
              <a:latin typeface="Gong Gothic OTF Light" pitchFamily="2" charset="-127"/>
              <a:ea typeface="Gong Gothic OTF Light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대한민국의 코딩교육 시장 규모 </a:t>
            </a:r>
          </a:p>
        </p:txBody>
      </p:sp>
      <p:sp>
        <p:nvSpPr>
          <p:cNvPr id="260" name="Google Shape;182;p14">
            <a:extLst>
              <a:ext uri="{FF2B5EF4-FFF2-40B4-BE49-F238E27FC236}">
                <a16:creationId xmlns:a16="http://schemas.microsoft.com/office/drawing/2014/main" id="{9AEC24D9-9AB5-5CD0-27F8-A3979A28BD1D}"/>
              </a:ext>
            </a:extLst>
          </p:cNvPr>
          <p:cNvSpPr txBox="1"/>
          <p:nvPr/>
        </p:nvSpPr>
        <p:spPr>
          <a:xfrm>
            <a:off x="1127196" y="3884135"/>
            <a:ext cx="2378894" cy="87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코딩의 개념</a:t>
            </a:r>
            <a:endParaRPr lang="en-US" altLang="ko-KR" sz="1200" dirty="0">
              <a:solidFill>
                <a:srgbClr val="5E7086"/>
              </a:solidFill>
              <a:latin typeface="Gong Gothic OTF Light" pitchFamily="2" charset="-127"/>
              <a:ea typeface="Gong Gothic OTF Light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컴퓨팅 </a:t>
            </a:r>
            <a:r>
              <a:rPr lang="ko-KR" altLang="en-US" sz="1200" dirty="0" err="1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사고란</a:t>
            </a:r>
            <a:r>
              <a:rPr lang="en-US" altLang="ko-KR" sz="1200" dirty="0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?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알고리즘이란</a:t>
            </a:r>
            <a:r>
              <a:rPr lang="en-US" altLang="ko-KR" sz="1200" dirty="0">
                <a:solidFill>
                  <a:srgbClr val="5E7086"/>
                </a:solidFill>
                <a:latin typeface="Gong Gothic OTF Light" pitchFamily="2" charset="-127"/>
                <a:ea typeface="Gong Gothic OTF Light" pitchFamily="2" charset="-127"/>
              </a:rPr>
              <a:t>?</a:t>
            </a:r>
            <a:endParaRPr lang="ko-KR" altLang="en-US" sz="1200" dirty="0">
              <a:solidFill>
                <a:srgbClr val="5E7086"/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2FE5359-A38C-551E-71B6-8513F054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0" b="93314" l="2830" r="95455">
                        <a14:foregroundMark x1="23156" y1="31977" x2="51801" y2="39099"/>
                        <a14:foregroundMark x1="21355" y1="32267" x2="18096" y2="43895"/>
                        <a14:foregroundMark x1="18096" y1="43895" x2="22642" y2="30814"/>
                        <a14:foregroundMark x1="22642" y1="30814" x2="49057" y2="18750"/>
                        <a14:foregroundMark x1="49057" y1="18750" x2="59434" y2="43895"/>
                        <a14:foregroundMark x1="59434" y1="43895" x2="51115" y2="59884"/>
                        <a14:foregroundMark x1="51115" y1="59884" x2="55403" y2="48256"/>
                        <a14:foregroundMark x1="55403" y1="48256" x2="55832" y2="60174"/>
                        <a14:foregroundMark x1="55832" y1="60174" x2="45026" y2="69622"/>
                        <a14:foregroundMark x1="45026" y1="69622" x2="47513" y2="55959"/>
                        <a14:foregroundMark x1="47513" y1="55959" x2="63036" y2="46512"/>
                        <a14:foregroundMark x1="63036" y1="46512" x2="65523" y2="58140"/>
                        <a14:foregroundMark x1="65523" y1="58140" x2="65009" y2="54651"/>
                        <a14:foregroundMark x1="65266" y1="48547" x2="44425" y2="56831"/>
                        <a14:foregroundMark x1="44425" y1="56831" x2="40909" y2="44477"/>
                        <a14:foregroundMark x1="40909" y1="44477" x2="52487" y2="26308"/>
                        <a14:foregroundMark x1="52487" y1="26308" x2="49314" y2="47093"/>
                        <a14:foregroundMark x1="49314" y1="47093" x2="59520" y2="21076"/>
                        <a14:foregroundMark x1="59520" y1="21076" x2="56175" y2="48983"/>
                        <a14:foregroundMark x1="56175" y1="48983" x2="63293" y2="32267"/>
                        <a14:foregroundMark x1="63293" y1="32267" x2="56003" y2="55814"/>
                        <a14:foregroundMark x1="56003" y1="55814" x2="34906" y2="83576"/>
                        <a14:foregroundMark x1="34906" y1="83576" x2="34991" y2="68895"/>
                        <a14:foregroundMark x1="34991" y1="68895" x2="39365" y2="53488"/>
                        <a14:foregroundMark x1="39365" y1="53488" x2="29760" y2="64971"/>
                        <a14:foregroundMark x1="29760" y1="64971" x2="31132" y2="52035"/>
                        <a14:foregroundMark x1="31132" y1="52035" x2="24357" y2="61483"/>
                        <a14:foregroundMark x1="24357" y1="61483" x2="23585" y2="41570"/>
                        <a14:foregroundMark x1="23585" y1="41570" x2="13208" y2="62209"/>
                        <a14:foregroundMark x1="13208" y1="62209" x2="11492" y2="41715"/>
                        <a14:foregroundMark x1="11492" y1="41715" x2="8491" y2="45203"/>
                        <a14:foregroundMark x1="11149" y1="23837" x2="8233" y2="46366"/>
                        <a14:foregroundMark x1="8233" y1="46366" x2="12964" y2="4780"/>
                        <a14:foregroundMark x1="13126" y1="4789" x2="12607" y2="13808"/>
                        <a14:foregroundMark x1="12607" y1="13808" x2="10635" y2="20058"/>
                        <a14:foregroundMark x1="11578" y1="11483" x2="19468" y2="11337"/>
                        <a14:foregroundMark x1="19468" y1="11337" x2="56775" y2="21221"/>
                        <a14:foregroundMark x1="56775" y1="21221" x2="57719" y2="34302"/>
                        <a14:foregroundMark x1="57719" y1="34302" x2="49400" y2="54215"/>
                        <a14:foregroundMark x1="49400" y1="54215" x2="40223" y2="55378"/>
                        <a14:foregroundMark x1="40223" y1="55378" x2="42281" y2="36337"/>
                        <a14:foregroundMark x1="42281" y1="36337" x2="50429" y2="27907"/>
                        <a14:foregroundMark x1="50429" y1="27907" x2="43139" y2="50436"/>
                        <a14:foregroundMark x1="43139" y1="50436" x2="36106" y2="54651"/>
                        <a14:foregroundMark x1="36106" y1="54651" x2="53516" y2="25291"/>
                        <a14:foregroundMark x1="53516" y1="25291" x2="66724" y2="23110"/>
                        <a14:foregroundMark x1="66724" y1="23110" x2="72556" y2="48983"/>
                        <a14:foregroundMark x1="72556" y1="48983" x2="81304" y2="61192"/>
                        <a14:foregroundMark x1="82590" y1="38953" x2="78816" y2="64244"/>
                        <a14:foregroundMark x1="78816" y1="64244" x2="66295" y2="72238"/>
                        <a14:foregroundMark x1="66295" y1="72238" x2="62779" y2="61919"/>
                        <a14:foregroundMark x1="72127" y1="38517" x2="64923" y2="59448"/>
                        <a14:foregroundMark x1="64923" y1="59448" x2="64666" y2="51308"/>
                        <a14:foregroundMark x1="74443" y1="45930" x2="80103" y2="33140"/>
                        <a14:foregroundMark x1="80103" y1="33140" x2="80961" y2="47238"/>
                        <a14:foregroundMark x1="80961" y1="47238" x2="77187" y2="58285"/>
                        <a14:foregroundMark x1="77187" y1="58285" x2="76072" y2="47529"/>
                        <a14:foregroundMark x1="76072" y1="47529" x2="80446" y2="31831"/>
                        <a14:foregroundMark x1="80446" y1="31831" x2="84477" y2="45785"/>
                        <a14:foregroundMark x1="84477" y1="45785" x2="84477" y2="46948"/>
                        <a14:foregroundMark x1="88765" y1="48983" x2="89794" y2="64099"/>
                        <a14:foregroundMark x1="89794" y1="64099" x2="86621" y2="73692"/>
                        <a14:foregroundMark x1="86621" y1="73692" x2="85678" y2="73692"/>
                        <a14:foregroundMark x1="76587" y1="74273" x2="54803" y2="71221"/>
                        <a14:foregroundMark x1="54803" y1="71221" x2="49400" y2="67587"/>
                        <a14:foregroundMark x1="8233" y1="9012" x2="20326" y2="5233"/>
                        <a14:foregroundMark x1="4460" y1="5523" x2="3602" y2="17442"/>
                        <a14:foregroundMark x1="16123" y1="8140" x2="36278" y2="8721"/>
                        <a14:foregroundMark x1="36278" y1="8721" x2="87221" y2="5087"/>
                        <a14:foregroundMark x1="87221" y1="5087" x2="94254" y2="5523"/>
                        <a14:foregroundMark x1="94254" y1="5523" x2="95540" y2="9157"/>
                        <a14:foregroundMark x1="4974" y1="88227" x2="43997" y2="86628"/>
                        <a14:foregroundMark x1="43997" y1="86628" x2="56690" y2="86628"/>
                        <a14:foregroundMark x1="56690" y1="86628" x2="74185" y2="85756"/>
                        <a14:foregroundMark x1="74185" y1="85756" x2="90395" y2="87355"/>
                        <a14:foregroundMark x1="92196" y1="92733" x2="4717" y2="93314"/>
                        <a14:foregroundMark x1="6690" y1="90262" x2="2830" y2="80814"/>
                        <a14:foregroundMark x1="2830" y1="80814" x2="6175" y2="21802"/>
                        <a14:foregroundMark x1="6175" y1="21802" x2="22727" y2="13808"/>
                        <a14:foregroundMark x1="6861" y1="68023" x2="8576" y2="75872"/>
                        <a14:foregroundMark x1="8834" y1="70640" x2="24614" y2="68169"/>
                        <a14:foregroundMark x1="24614" y1="68169" x2="39451" y2="70349"/>
                        <a14:foregroundMark x1="10463" y1="77180" x2="28045" y2="77471"/>
                        <a14:foregroundMark x1="28045" y1="77471" x2="40909" y2="76890"/>
                        <a14:foregroundMark x1="40909" y1="76890" x2="42624" y2="76890"/>
                        <a14:foregroundMark x1="34820" y1="81105" x2="50686" y2="69767"/>
                        <a14:foregroundMark x1="39966" y1="75436" x2="47513" y2="76744"/>
                        <a14:foregroundMark x1="47513" y1="76744" x2="48799" y2="76308"/>
                        <a14:foregroundMark x1="26158" y1="45203" x2="44082" y2="38663"/>
                        <a14:foregroundMark x1="22642" y1="41424" x2="47513" y2="39826"/>
                        <a14:foregroundMark x1="47513" y1="39826" x2="54288" y2="39826"/>
                        <a14:foregroundMark x1="22127" y1="23256" x2="67925" y2="21221"/>
                        <a14:foregroundMark x1="67925" y1="21221" x2="69897" y2="21221"/>
                        <a14:foregroundMark x1="62779" y1="12791" x2="79588" y2="19913"/>
                        <a14:foregroundMark x1="79588" y1="19913" x2="84648" y2="30669"/>
                        <a14:foregroundMark x1="84648" y1="30669" x2="84820" y2="40552"/>
                        <a14:foregroundMark x1="86449" y1="14680" x2="93739" y2="24273"/>
                        <a14:foregroundMark x1="93739" y1="24273" x2="93654" y2="39971"/>
                        <a14:foregroundMark x1="93654" y1="39971" x2="90051" y2="50727"/>
                        <a14:foregroundMark x1="90051" y1="50727" x2="90566" y2="65698"/>
                        <a14:foregroundMark x1="15866" y1="85756" x2="77444" y2="79360"/>
                        <a14:foregroundMark x1="77444" y1="79360" x2="91081" y2="80814"/>
                        <a14:foregroundMark x1="95026" y1="36483" x2="94082" y2="91860"/>
                        <a14:backgroundMark x1="12093" y1="2616" x2="14751" y2="2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8693" y="1877855"/>
            <a:ext cx="1888230" cy="1095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CA43DC-8AF0-94F1-5DFB-D6B6FFF01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컴퓨팅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사고란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54AFB2-EFF2-1A8A-516A-DBDB1DF2629E}"/>
              </a:ext>
            </a:extLst>
          </p:cNvPr>
          <p:cNvCxnSpPr/>
          <p:nvPr/>
        </p:nvCxnSpPr>
        <p:spPr>
          <a:xfrm>
            <a:off x="3246120" y="2077720"/>
            <a:ext cx="71120" cy="127000"/>
          </a:xfrm>
          <a:prstGeom prst="line">
            <a:avLst/>
          </a:prstGeom>
          <a:ln w="38100">
            <a:solidFill>
              <a:srgbClr val="2081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FFB2F97-A168-337E-23EA-0294640BBF73}"/>
              </a:ext>
            </a:extLst>
          </p:cNvPr>
          <p:cNvCxnSpPr>
            <a:cxnSpLocks/>
          </p:cNvCxnSpPr>
          <p:nvPr/>
        </p:nvCxnSpPr>
        <p:spPr>
          <a:xfrm flipV="1">
            <a:off x="3647964" y="2077720"/>
            <a:ext cx="82818" cy="127000"/>
          </a:xfrm>
          <a:prstGeom prst="line">
            <a:avLst/>
          </a:prstGeom>
          <a:ln w="38100">
            <a:solidFill>
              <a:srgbClr val="2081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C957D8-0245-7B63-F182-3B406D0F9764}"/>
              </a:ext>
            </a:extLst>
          </p:cNvPr>
          <p:cNvGrpSpPr/>
          <p:nvPr/>
        </p:nvGrpSpPr>
        <p:grpSpPr>
          <a:xfrm>
            <a:off x="1094148" y="567724"/>
            <a:ext cx="6955704" cy="4178300"/>
            <a:chOff x="1409034" y="616000"/>
            <a:chExt cx="6955704" cy="4178300"/>
          </a:xfrm>
        </p:grpSpPr>
        <p:pic>
          <p:nvPicPr>
            <p:cNvPr id="21" name="그림 20" descr="스크린샷, 원, 도표, 디자인이(가) 표시된 사진&#10;&#10;자동 생성된 설명">
              <a:extLst>
                <a:ext uri="{FF2B5EF4-FFF2-40B4-BE49-F238E27FC236}">
                  <a16:creationId xmlns:a16="http://schemas.microsoft.com/office/drawing/2014/main" id="{BBFD0BFE-1F8A-955F-1243-BD3DA1CAC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0171" y="616000"/>
              <a:ext cx="5613400" cy="4178300"/>
            </a:xfrm>
            <a:prstGeom prst="rect">
              <a:avLst/>
            </a:prstGeom>
          </p:spPr>
        </p:pic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FB7EF20C-8C56-256C-35CF-892D8D3D8EDD}"/>
                </a:ext>
              </a:extLst>
            </p:cNvPr>
            <p:cNvSpPr/>
            <p:nvPr/>
          </p:nvSpPr>
          <p:spPr>
            <a:xfrm rot="2700006">
              <a:off x="3516752" y="3683459"/>
              <a:ext cx="268076" cy="126484"/>
            </a:xfrm>
            <a:prstGeom prst="rightArrow">
              <a:avLst/>
            </a:prstGeom>
            <a:solidFill>
              <a:srgbClr val="2081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BD499FC-6F55-8319-712F-96E885325B90}"/>
                </a:ext>
              </a:extLst>
            </p:cNvPr>
            <p:cNvSpPr/>
            <p:nvPr/>
          </p:nvSpPr>
          <p:spPr>
            <a:xfrm>
              <a:off x="1770435" y="1186774"/>
              <a:ext cx="933855" cy="58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93057C-E29E-3B1B-8AF0-BBEB9790D29A}"/>
                </a:ext>
              </a:extLst>
            </p:cNvPr>
            <p:cNvSpPr/>
            <p:nvPr/>
          </p:nvSpPr>
          <p:spPr>
            <a:xfrm>
              <a:off x="1620716" y="3976181"/>
              <a:ext cx="1317037" cy="58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883666-FAA1-092F-FFBC-3B954AD35D59}"/>
                </a:ext>
              </a:extLst>
            </p:cNvPr>
            <p:cNvSpPr/>
            <p:nvPr/>
          </p:nvSpPr>
          <p:spPr>
            <a:xfrm>
              <a:off x="6118748" y="996273"/>
              <a:ext cx="1317037" cy="1007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AE3A3E-B4CE-518B-7296-027261F539D3}"/>
                </a:ext>
              </a:extLst>
            </p:cNvPr>
            <p:cNvSpPr/>
            <p:nvPr/>
          </p:nvSpPr>
          <p:spPr>
            <a:xfrm>
              <a:off x="6118748" y="3607202"/>
              <a:ext cx="1317037" cy="861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E200F2-9425-243B-D44D-3C3888F85EAE}"/>
                </a:ext>
              </a:extLst>
            </p:cNvPr>
            <p:cNvSpPr txBox="1"/>
            <p:nvPr/>
          </p:nvSpPr>
          <p:spPr>
            <a:xfrm>
              <a:off x="1770435" y="1186774"/>
              <a:ext cx="10894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800" b="1" dirty="0">
                  <a:solidFill>
                    <a:srgbClr val="2081A5"/>
                  </a:solidFill>
                  <a:latin typeface="Nanum DaHaengCe" panose="02000503000000000000" pitchFamily="2" charset="-127"/>
                  <a:ea typeface="Nanum DaHaengCe" panose="02000503000000000000" pitchFamily="2" charset="-127"/>
                </a:rPr>
                <a:t>분석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08D03-A2CE-2AA1-B39A-4E211DF44B4F}"/>
                </a:ext>
              </a:extLst>
            </p:cNvPr>
            <p:cNvSpPr txBox="1"/>
            <p:nvPr/>
          </p:nvSpPr>
          <p:spPr>
            <a:xfrm>
              <a:off x="1409034" y="3638273"/>
              <a:ext cx="17089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800" b="1" dirty="0">
                  <a:solidFill>
                    <a:srgbClr val="2081A5"/>
                  </a:solidFill>
                  <a:latin typeface="Nanum DaHaengCe" panose="02000503000000000000" pitchFamily="2" charset="-127"/>
                  <a:ea typeface="Nanum DaHaengCe" panose="02000503000000000000" pitchFamily="2" charset="-127"/>
                </a:rPr>
                <a:t>추상화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817611-A731-F286-B3E1-10E7F657F05B}"/>
                </a:ext>
              </a:extLst>
            </p:cNvPr>
            <p:cNvSpPr txBox="1"/>
            <p:nvPr/>
          </p:nvSpPr>
          <p:spPr>
            <a:xfrm>
              <a:off x="6183881" y="1221177"/>
              <a:ext cx="21808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800" b="1" dirty="0">
                  <a:solidFill>
                    <a:srgbClr val="2081A5"/>
                  </a:solidFill>
                  <a:latin typeface="Nanum DaHaengCe" panose="02000503000000000000" pitchFamily="2" charset="-127"/>
                  <a:ea typeface="Nanum DaHaengCe" panose="02000503000000000000" pitchFamily="2" charset="-127"/>
                </a:rPr>
                <a:t>패턴 인식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12FE61-C17B-EE58-BB97-36A7D31ACEE9}"/>
                </a:ext>
              </a:extLst>
            </p:cNvPr>
            <p:cNvSpPr txBox="1"/>
            <p:nvPr/>
          </p:nvSpPr>
          <p:spPr>
            <a:xfrm>
              <a:off x="6036959" y="3137493"/>
              <a:ext cx="21808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800" b="1" dirty="0">
                  <a:solidFill>
                    <a:srgbClr val="2081A5"/>
                  </a:solidFill>
                  <a:latin typeface="Nanum DaHaengCe" panose="02000503000000000000" pitchFamily="2" charset="-127"/>
                  <a:ea typeface="Nanum DaHaengCe" panose="02000503000000000000" pitchFamily="2" charset="-127"/>
                </a:rPr>
                <a:t>알고리즘</a:t>
              </a:r>
              <a:br>
                <a:rPr kumimoji="1" lang="en-US" altLang="ko-KR" sz="4800" b="1" dirty="0">
                  <a:solidFill>
                    <a:srgbClr val="2081A5"/>
                  </a:solidFill>
                  <a:latin typeface="Nanum DaHaengCe" panose="02000503000000000000" pitchFamily="2" charset="-127"/>
                  <a:ea typeface="Nanum DaHaengCe" panose="02000503000000000000" pitchFamily="2" charset="-127"/>
                </a:rPr>
              </a:br>
              <a:r>
                <a:rPr kumimoji="1" lang="ko-KR" altLang="en-US" sz="4800" b="1" dirty="0">
                  <a:solidFill>
                    <a:srgbClr val="2081A5"/>
                  </a:solidFill>
                  <a:latin typeface="Nanum DaHaengCe" panose="02000503000000000000" pitchFamily="2" charset="-127"/>
                  <a:ea typeface="Nanum DaHaengCe" panose="02000503000000000000" pitchFamily="2" charset="-127"/>
                </a:rPr>
                <a:t>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11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CA43DC-8AF0-94F1-5DFB-D6B6FFF01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컴퓨팅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사고란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7B63D-3BC9-8233-2FB8-7A0E9111EA59}"/>
              </a:ext>
            </a:extLst>
          </p:cNvPr>
          <p:cNvSpPr txBox="1"/>
          <p:nvPr/>
        </p:nvSpPr>
        <p:spPr>
          <a:xfrm>
            <a:off x="434381" y="1284496"/>
            <a:ext cx="6315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사고에 필수적인 성향 및 태도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64BE6-38F6-915F-1DCC-CB3F4F3DA41E}"/>
              </a:ext>
            </a:extLst>
          </p:cNvPr>
          <p:cNvSpPr txBox="1"/>
          <p:nvPr/>
        </p:nvSpPr>
        <p:spPr>
          <a:xfrm>
            <a:off x="563334" y="1708052"/>
            <a:ext cx="7872592" cy="2617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복잡한 문제를 다루는 데 있어서의 자신감</a:t>
            </a:r>
            <a:endParaRPr lang="en-US" altLang="ko-KR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어려운 문제를 다루는 인내력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모호성에 대한 저항력</a:t>
            </a:r>
            <a:endParaRPr lang="en-US" altLang="ko-KR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개방된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(open ended)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 문제를 해결할 수 있는 능력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공동의 목표나 해결책을 달성하기 위해서 다른 사람과 의사소통하고 일할 수 있는 능력 </a:t>
            </a:r>
            <a:br>
              <a:rPr lang="en-US" altLang="ko-KR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331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CA43DC-8AF0-94F1-5DFB-D6B6FFF01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컴퓨팅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사고란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5F4E4-A454-7C7F-177E-25561D422682}"/>
              </a:ext>
            </a:extLst>
          </p:cNvPr>
          <p:cNvSpPr txBox="1"/>
          <p:nvPr/>
        </p:nvSpPr>
        <p:spPr>
          <a:xfrm>
            <a:off x="464585" y="777041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사고의 핵심 구성요소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C17D94E-E388-C9DA-49CA-1138F5CE44C5}"/>
              </a:ext>
            </a:extLst>
          </p:cNvPr>
          <p:cNvGrpSpPr/>
          <p:nvPr/>
        </p:nvGrpSpPr>
        <p:grpSpPr>
          <a:xfrm>
            <a:off x="1563775" y="1258645"/>
            <a:ext cx="6149458" cy="1170060"/>
            <a:chOff x="1563775" y="1167366"/>
            <a:chExt cx="8079605" cy="126133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D61C7E40-C841-E8BD-AE90-CBE1491C2888}"/>
                </a:ext>
              </a:extLst>
            </p:cNvPr>
            <p:cNvSpPr/>
            <p:nvPr/>
          </p:nvSpPr>
          <p:spPr>
            <a:xfrm>
              <a:off x="1563775" y="1432276"/>
              <a:ext cx="3137835" cy="7315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추상화 </a:t>
              </a:r>
              <a:r>
                <a:rPr kumimoji="1" lang="en-US" altLang="ko-KR" dirty="0"/>
                <a:t>(Abstraction)</a:t>
              </a:r>
              <a:br>
                <a:rPr kumimoji="1" lang="en-US" altLang="ko-KR" dirty="0"/>
              </a:br>
              <a:r>
                <a:rPr kumimoji="1" lang="ko-KR" altLang="en-US" dirty="0"/>
                <a:t>인간의 사고과정</a:t>
              </a: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DC3D525-33AA-6126-9CBA-0EE4AD55797B}"/>
                </a:ext>
              </a:extLst>
            </p:cNvPr>
            <p:cNvSpPr/>
            <p:nvPr/>
          </p:nvSpPr>
          <p:spPr>
            <a:xfrm>
              <a:off x="6505545" y="1432276"/>
              <a:ext cx="3137835" cy="7315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자동화 </a:t>
              </a:r>
              <a:r>
                <a:rPr kumimoji="1" lang="en-US" altLang="ko-KR" dirty="0"/>
                <a:t>(Automation)</a:t>
              </a:r>
              <a:br>
                <a:rPr kumimoji="1" lang="en-US" altLang="ko-KR" dirty="0"/>
              </a:br>
              <a:r>
                <a:rPr kumimoji="1" lang="ko-KR" altLang="en-US" dirty="0"/>
                <a:t>컴퓨팅 시스템의 능력</a:t>
              </a:r>
            </a:p>
          </p:txBody>
        </p:sp>
        <p:sp>
          <p:nvSpPr>
            <p:cNvPr id="10" name="아래로 구부러진 화살표[C] 9">
              <a:extLst>
                <a:ext uri="{FF2B5EF4-FFF2-40B4-BE49-F238E27FC236}">
                  <a16:creationId xmlns:a16="http://schemas.microsoft.com/office/drawing/2014/main" id="{7700655F-45DF-4BAC-0CCA-26342A4B2FFE}"/>
                </a:ext>
              </a:extLst>
            </p:cNvPr>
            <p:cNvSpPr/>
            <p:nvPr/>
          </p:nvSpPr>
          <p:spPr>
            <a:xfrm>
              <a:off x="4907750" y="1167366"/>
              <a:ext cx="1472665" cy="529820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아래로 구부러진 화살표[C] 10">
              <a:extLst>
                <a:ext uri="{FF2B5EF4-FFF2-40B4-BE49-F238E27FC236}">
                  <a16:creationId xmlns:a16="http://schemas.microsoft.com/office/drawing/2014/main" id="{3531C5CE-3C5A-A40D-5BF5-9B9C9FDEF390}"/>
                </a:ext>
              </a:extLst>
            </p:cNvPr>
            <p:cNvSpPr/>
            <p:nvPr/>
          </p:nvSpPr>
          <p:spPr>
            <a:xfrm rot="10800000">
              <a:off x="4867245" y="1898886"/>
              <a:ext cx="1472665" cy="529819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8555C2-CEA0-DAE7-D566-9ED709701111}"/>
              </a:ext>
            </a:extLst>
          </p:cNvPr>
          <p:cNvSpPr txBox="1"/>
          <p:nvPr/>
        </p:nvSpPr>
        <p:spPr>
          <a:xfrm>
            <a:off x="305461" y="2615809"/>
            <a:ext cx="4503208" cy="2319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ko-KR" altLang="en-US" b="1" dirty="0">
                <a:solidFill>
                  <a:srgbClr val="5672A4"/>
                </a:solidFill>
                <a:latin typeface="Pretendard"/>
              </a:rPr>
              <a:t>추상화 </a:t>
            </a:r>
            <a:r>
              <a:rPr lang="en-US" altLang="ko-KR" b="1" dirty="0">
                <a:solidFill>
                  <a:srgbClr val="5672A4"/>
                </a:solidFill>
                <a:latin typeface="Pretendard"/>
              </a:rPr>
              <a:t>(Abstraction)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실제 세계의 문제를 해결 가능한 형태로 표현하기 위한 사고 과정으로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 문제를 해결하기 위하여 필요한 자료를 수집 및 분석하고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 필요한 표현 방법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도표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 그래프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을 활용하여 눈으로 보기 쉽게 나타내고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복잡한 요소를 작은 단위로 분해하고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,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 해결에 필요한 변수들을 추출하여 적절한 해결 모델을 설계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하는 과정</a:t>
            </a:r>
            <a:endParaRPr lang="ko-KR" altLang="en-US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BBA2C7-8091-EE59-F419-1ECD874F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335" y="2591055"/>
            <a:ext cx="4361970" cy="20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컴퓨팅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사고란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47022-F70C-3CDB-8DDF-7351A24F9E15}"/>
              </a:ext>
            </a:extLst>
          </p:cNvPr>
          <p:cNvSpPr txBox="1"/>
          <p:nvPr/>
        </p:nvSpPr>
        <p:spPr>
          <a:xfrm>
            <a:off x="464585" y="777041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사고의 핵심 구성요소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D0533E-A01F-9666-88B2-8A2871D1C6A2}"/>
              </a:ext>
            </a:extLst>
          </p:cNvPr>
          <p:cNvGrpSpPr/>
          <p:nvPr/>
        </p:nvGrpSpPr>
        <p:grpSpPr>
          <a:xfrm>
            <a:off x="1563775" y="1258645"/>
            <a:ext cx="6149458" cy="1170060"/>
            <a:chOff x="1563775" y="1167366"/>
            <a:chExt cx="8079605" cy="1261339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4499160D-116D-0482-BF6C-2632D04AA0F3}"/>
                </a:ext>
              </a:extLst>
            </p:cNvPr>
            <p:cNvSpPr/>
            <p:nvPr/>
          </p:nvSpPr>
          <p:spPr>
            <a:xfrm>
              <a:off x="1563775" y="1432276"/>
              <a:ext cx="3137835" cy="7315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추상화 </a:t>
              </a:r>
              <a:r>
                <a:rPr kumimoji="1" lang="en-US" altLang="ko-KR" dirty="0"/>
                <a:t>(Abstraction)</a:t>
              </a:r>
              <a:br>
                <a:rPr kumimoji="1" lang="en-US" altLang="ko-KR" dirty="0"/>
              </a:br>
              <a:r>
                <a:rPr kumimoji="1" lang="ko-KR" altLang="en-US" dirty="0"/>
                <a:t>인간의 사고과정</a:t>
              </a: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8D795202-8C58-F304-302B-7D3D8C76E673}"/>
                </a:ext>
              </a:extLst>
            </p:cNvPr>
            <p:cNvSpPr/>
            <p:nvPr/>
          </p:nvSpPr>
          <p:spPr>
            <a:xfrm>
              <a:off x="6505545" y="1432276"/>
              <a:ext cx="3137835" cy="7315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자동화 </a:t>
              </a:r>
              <a:r>
                <a:rPr kumimoji="1" lang="en-US" altLang="ko-KR" dirty="0"/>
                <a:t>(Automation)</a:t>
              </a:r>
              <a:br>
                <a:rPr kumimoji="1" lang="en-US" altLang="ko-KR" dirty="0"/>
              </a:br>
              <a:r>
                <a:rPr kumimoji="1" lang="ko-KR" altLang="en-US" dirty="0"/>
                <a:t>컴퓨팅 시스템의 능력</a:t>
              </a:r>
            </a:p>
          </p:txBody>
        </p:sp>
        <p:sp>
          <p:nvSpPr>
            <p:cNvPr id="16" name="아래로 구부러진 화살표[C] 15">
              <a:extLst>
                <a:ext uri="{FF2B5EF4-FFF2-40B4-BE49-F238E27FC236}">
                  <a16:creationId xmlns:a16="http://schemas.microsoft.com/office/drawing/2014/main" id="{D94DF166-72C6-0DCD-1DC7-D0392ED27C1E}"/>
                </a:ext>
              </a:extLst>
            </p:cNvPr>
            <p:cNvSpPr/>
            <p:nvPr/>
          </p:nvSpPr>
          <p:spPr>
            <a:xfrm>
              <a:off x="4907750" y="1167366"/>
              <a:ext cx="1472665" cy="529820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아래로 구부러진 화살표[C] 16">
              <a:extLst>
                <a:ext uri="{FF2B5EF4-FFF2-40B4-BE49-F238E27FC236}">
                  <a16:creationId xmlns:a16="http://schemas.microsoft.com/office/drawing/2014/main" id="{B9AB9499-659C-6262-7622-633D5D2D027B}"/>
                </a:ext>
              </a:extLst>
            </p:cNvPr>
            <p:cNvSpPr/>
            <p:nvPr/>
          </p:nvSpPr>
          <p:spPr>
            <a:xfrm rot="10800000">
              <a:off x="4867245" y="1898886"/>
              <a:ext cx="1472665" cy="529819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A29E502-0329-6CDE-A3CB-9DC9DC526128}"/>
              </a:ext>
            </a:extLst>
          </p:cNvPr>
          <p:cNvSpPr txBox="1"/>
          <p:nvPr/>
        </p:nvSpPr>
        <p:spPr>
          <a:xfrm>
            <a:off x="348584" y="2714795"/>
            <a:ext cx="4629816" cy="19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ko-KR" altLang="en-US" b="1" dirty="0">
                <a:solidFill>
                  <a:srgbClr val="5672A4"/>
                </a:solidFill>
                <a:latin typeface="Pretendard"/>
              </a:rPr>
              <a:t>자동화 </a:t>
            </a:r>
            <a:r>
              <a:rPr lang="en-US" altLang="ko-KR" b="1" dirty="0">
                <a:solidFill>
                  <a:srgbClr val="5672A4"/>
                </a:solidFill>
                <a:latin typeface="Pretendard"/>
              </a:rPr>
              <a:t>(Automation)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추상화 과정에서 만들어진 해결 모델을 </a:t>
            </a:r>
            <a:r>
              <a:rPr lang="ko-KR" altLang="en-US" b="1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컴퓨터가 이해할 수 있는 프로그래밍 언어로 표현</a:t>
            </a: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하여 인간이 처리하기 어려운 많은 양의 반복된 작업이나 시뮬레이션을 실시하는 것</a:t>
            </a:r>
            <a:br>
              <a:rPr lang="en-US" altLang="ko-KR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19" name="Picture 2" descr="어려운 코딩 쉽게 배워요&quot;…'블록코딩', 업계서 혁신 교육도구로 입소문 &lt; 기술 &lt; 기사본문 - AI타임스">
            <a:extLst>
              <a:ext uri="{FF2B5EF4-FFF2-40B4-BE49-F238E27FC236}">
                <a16:creationId xmlns:a16="http://schemas.microsoft.com/office/drawing/2014/main" id="{D4801D06-0542-F8CB-1F2A-8AACA299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624" y="2714795"/>
            <a:ext cx="3285098" cy="219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344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알고리즘이란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738563-69E7-9F05-72B2-0CA57C8B1511}"/>
              </a:ext>
            </a:extLst>
          </p:cNvPr>
          <p:cNvSpPr txBox="1"/>
          <p:nvPr/>
        </p:nvSpPr>
        <p:spPr>
          <a:xfrm>
            <a:off x="559612" y="1213139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5.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알고리즘의 정의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E0C59-5BA8-A002-985D-C32A76653631}"/>
              </a:ext>
            </a:extLst>
          </p:cNvPr>
          <p:cNvSpPr txBox="1"/>
          <p:nvPr/>
        </p:nvSpPr>
        <p:spPr>
          <a:xfrm>
            <a:off x="735457" y="1622966"/>
            <a:ext cx="7399255" cy="2617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어떤 문제를 해결하기 위해 명확히 정의된 유한 개의 규칙과 절차의 모임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.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 정확히 정의된 한정된 개수의 규제나 명령의 집합이며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 한정된 규칙을 적용함으로써 문제를 해결하는 것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네이버 지식백과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  <a:t>어떤 문제를 해결할 때 해결 절차를 알기 쉽도록 기술하는 논리적인 절차 과정</a:t>
            </a:r>
            <a:endParaRPr lang="en-US" altLang="ko-KR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/>
              </a:rPr>
              <a:t>어떤 일을 하기 위한 방법 및 절차</a:t>
            </a:r>
            <a:br>
              <a:rPr lang="en-US" altLang="ko-KR" i="0" dirty="0">
                <a:solidFill>
                  <a:schemeClr val="bg2">
                    <a:lumMod val="7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bg2">
                  <a:lumMod val="75000"/>
                </a:schemeClr>
              </a:solidFill>
              <a:effectLst/>
              <a:latin typeface="Pretendar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A57A3F-D39B-60E4-6B4A-DC281BD8AFC6}"/>
              </a:ext>
            </a:extLst>
          </p:cNvPr>
          <p:cNvGrpSpPr/>
          <p:nvPr/>
        </p:nvGrpSpPr>
        <p:grpSpPr>
          <a:xfrm>
            <a:off x="934111" y="1427819"/>
            <a:ext cx="7275778" cy="2812467"/>
            <a:chOff x="934111" y="1251375"/>
            <a:chExt cx="7275778" cy="2812467"/>
          </a:xfrm>
        </p:grpSpPr>
        <p:pic>
          <p:nvPicPr>
            <p:cNvPr id="8" name="그림 7" descr="그래픽, 폰트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DB806F7A-3A15-CD79-38F0-95E52E80F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82" t="30371" r="2296" b="33927"/>
            <a:stretch/>
          </p:blipFill>
          <p:spPr>
            <a:xfrm>
              <a:off x="1400568" y="1251375"/>
              <a:ext cx="6252153" cy="246607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77C0AD-351D-FA1A-DBC7-57A20E167AE3}"/>
                </a:ext>
              </a:extLst>
            </p:cNvPr>
            <p:cNvSpPr txBox="1"/>
            <p:nvPr/>
          </p:nvSpPr>
          <p:spPr>
            <a:xfrm>
              <a:off x="934111" y="3602177"/>
              <a:ext cx="7275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solidFill>
                    <a:srgbClr val="2081A5"/>
                  </a:solidFill>
                  <a:latin typeface="Gong Gothic OTF Light" pitchFamily="2" charset="-127"/>
                  <a:ea typeface="Gong Gothic OTF Light" pitchFamily="2" charset="-127"/>
                </a:rPr>
                <a:t>입력</a:t>
              </a:r>
              <a:r>
                <a:rPr kumimoji="1" lang="en-US" altLang="ko-KR" sz="2400" dirty="0">
                  <a:latin typeface="Gong Gothic OTF Light" pitchFamily="2" charset="-127"/>
                  <a:ea typeface="Gong Gothic OTF Light" pitchFamily="2" charset="-127"/>
                </a:rPr>
                <a:t>(input)</a:t>
              </a:r>
              <a:r>
                <a:rPr kumimoji="1" lang="ko-KR" altLang="en-US" sz="2400" dirty="0">
                  <a:latin typeface="Gong Gothic OTF Light" pitchFamily="2" charset="-127"/>
                  <a:ea typeface="Gong Gothic OTF Light" pitchFamily="2" charset="-127"/>
                </a:rPr>
                <a:t>이 있을 때</a:t>
              </a:r>
              <a:r>
                <a:rPr kumimoji="1" lang="en-US" altLang="ko-KR" sz="2400" dirty="0">
                  <a:latin typeface="Gong Gothic OTF Light" pitchFamily="2" charset="-127"/>
                  <a:ea typeface="Gong Gothic OTF Light" pitchFamily="2" charset="-127"/>
                </a:rPr>
                <a:t> </a:t>
              </a:r>
              <a:r>
                <a:rPr kumimoji="1" lang="ko-KR" altLang="en-US" sz="2400" dirty="0">
                  <a:solidFill>
                    <a:srgbClr val="2081A5"/>
                  </a:solidFill>
                  <a:latin typeface="Gong Gothic OTF Light" pitchFamily="2" charset="-127"/>
                  <a:ea typeface="Gong Gothic OTF Light" pitchFamily="2" charset="-127"/>
                </a:rPr>
                <a:t>답</a:t>
              </a:r>
              <a:r>
                <a:rPr kumimoji="1" lang="en-US" altLang="ko-KR" sz="2400" dirty="0">
                  <a:latin typeface="Gong Gothic OTF Light" pitchFamily="2" charset="-127"/>
                  <a:ea typeface="Gong Gothic OTF Light" pitchFamily="2" charset="-127"/>
                </a:rPr>
                <a:t>(Output)</a:t>
              </a:r>
              <a:r>
                <a:rPr kumimoji="1" lang="ko-KR" altLang="en-US" sz="2400" dirty="0">
                  <a:latin typeface="Gong Gothic OTF Light" pitchFamily="2" charset="-127"/>
                  <a:ea typeface="Gong Gothic OTF Light" pitchFamily="2" charset="-127"/>
                </a:rPr>
                <a:t>을</a:t>
              </a:r>
              <a:r>
                <a:rPr kumimoji="1" lang="en-US" altLang="ko-KR" sz="2400" dirty="0">
                  <a:latin typeface="Gong Gothic OTF Light" pitchFamily="2" charset="-127"/>
                  <a:ea typeface="Gong Gothic OTF Light" pitchFamily="2" charset="-127"/>
                </a:rPr>
                <a:t> </a:t>
              </a:r>
              <a:r>
                <a:rPr kumimoji="1" lang="ko-KR" altLang="en-US" sz="2400" dirty="0">
                  <a:latin typeface="Gong Gothic OTF Light" pitchFamily="2" charset="-127"/>
                  <a:ea typeface="Gong Gothic OTF Light" pitchFamily="2" charset="-127"/>
                </a:rPr>
                <a:t>찾는 올바른 </a:t>
              </a:r>
              <a:r>
                <a:rPr kumimoji="1" lang="ko-KR" altLang="en-US" sz="2400" dirty="0">
                  <a:solidFill>
                    <a:srgbClr val="2081A5"/>
                  </a:solidFill>
                  <a:latin typeface="Gong Gothic OTF Light" pitchFamily="2" charset="-127"/>
                  <a:ea typeface="Gong Gothic OTF Light" pitchFamily="2" charset="-127"/>
                </a:rPr>
                <a:t>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55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알고리즘이란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6" descr="버블 정렬(Bubble Sort)">
            <a:extLst>
              <a:ext uri="{FF2B5EF4-FFF2-40B4-BE49-F238E27FC236}">
                <a16:creationId xmlns:a16="http://schemas.microsoft.com/office/drawing/2014/main" id="{D008FE7F-4A32-BB99-9098-E638BD047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55" y="542586"/>
            <a:ext cx="7957683" cy="452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CDCA74-7DCA-20CD-D13A-C521BF332237}"/>
              </a:ext>
            </a:extLst>
          </p:cNvPr>
          <p:cNvSpPr/>
          <p:nvPr/>
        </p:nvSpPr>
        <p:spPr>
          <a:xfrm>
            <a:off x="2150533" y="1778000"/>
            <a:ext cx="1498600" cy="618067"/>
          </a:xfrm>
          <a:prstGeom prst="rect">
            <a:avLst/>
          </a:prstGeom>
          <a:noFill/>
          <a:ln w="38100">
            <a:solidFill>
              <a:srgbClr val="2081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FE9D10-6D25-A712-DD51-3B29F583CEF3}"/>
              </a:ext>
            </a:extLst>
          </p:cNvPr>
          <p:cNvSpPr/>
          <p:nvPr/>
        </p:nvSpPr>
        <p:spPr>
          <a:xfrm>
            <a:off x="7001934" y="2400693"/>
            <a:ext cx="1498600" cy="618067"/>
          </a:xfrm>
          <a:prstGeom prst="rect">
            <a:avLst/>
          </a:prstGeom>
          <a:noFill/>
          <a:ln w="38100">
            <a:solidFill>
              <a:srgbClr val="2081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91196-AF01-3FCE-F853-9413D0CF743D}"/>
              </a:ext>
            </a:extLst>
          </p:cNvPr>
          <p:cNvSpPr txBox="1"/>
          <p:nvPr/>
        </p:nvSpPr>
        <p:spPr>
          <a:xfrm>
            <a:off x="1388533" y="1577945"/>
            <a:ext cx="88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err="1">
                <a:solidFill>
                  <a:srgbClr val="2081A5"/>
                </a:solidFill>
                <a:latin typeface="Nanum DaHaengCe" panose="02000503000000000000" pitchFamily="2" charset="-127"/>
                <a:ea typeface="Nanum DaHaengCe" panose="02000503000000000000" pitchFamily="2" charset="-127"/>
              </a:rPr>
              <a:t>입력값</a:t>
            </a:r>
            <a:endParaRPr kumimoji="1" lang="ko-KR" altLang="en-US" sz="2000" b="1" dirty="0">
              <a:solidFill>
                <a:srgbClr val="2081A5"/>
              </a:solidFill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4BC6B5-7F9D-A60E-3BB9-61D6AC907F0D}"/>
              </a:ext>
            </a:extLst>
          </p:cNvPr>
          <p:cNvSpPr txBox="1"/>
          <p:nvPr/>
        </p:nvSpPr>
        <p:spPr>
          <a:xfrm>
            <a:off x="8031936" y="3018760"/>
            <a:ext cx="88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err="1">
                <a:solidFill>
                  <a:srgbClr val="2081A5"/>
                </a:solidFill>
                <a:latin typeface="Nanum DaHaengCe" panose="02000503000000000000" pitchFamily="2" charset="-127"/>
                <a:ea typeface="Nanum DaHaengCe" panose="02000503000000000000" pitchFamily="2" charset="-127"/>
              </a:rPr>
              <a:t>출력값</a:t>
            </a:r>
            <a:endParaRPr kumimoji="1" lang="ko-KR" altLang="en-US" sz="2000" b="1" dirty="0">
              <a:solidFill>
                <a:srgbClr val="2081A5"/>
              </a:solidFill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49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2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코딩이란 무엇일까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알고리즘이란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2" name="Picture 2" descr="10.3. 거품 정렬 - 흐름대로 프로그래밍하는 Flowgorithm">
            <a:extLst>
              <a:ext uri="{FF2B5EF4-FFF2-40B4-BE49-F238E27FC236}">
                <a16:creationId xmlns:a16="http://schemas.microsoft.com/office/drawing/2014/main" id="{65F360A8-75FE-15FB-F792-F243798A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2" y="956733"/>
            <a:ext cx="2459993" cy="367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7가지 정렬 알고리즘 수도 코드로 한눈에 보기/ : 네이버 블로그">
            <a:extLst>
              <a:ext uri="{FF2B5EF4-FFF2-40B4-BE49-F238E27FC236}">
                <a16:creationId xmlns:a16="http://schemas.microsoft.com/office/drawing/2014/main" id="{8D8C3CA8-2562-817E-0EE8-6AEBEDDF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16" y="1473516"/>
            <a:ext cx="3132667" cy="243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7F5E1F-822A-22ED-8B38-1CD7493F7FAE}"/>
              </a:ext>
            </a:extLst>
          </p:cNvPr>
          <p:cNvSpPr txBox="1"/>
          <p:nvPr/>
        </p:nvSpPr>
        <p:spPr>
          <a:xfrm>
            <a:off x="5023583" y="4116711"/>
            <a:ext cx="3132667" cy="31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2081A5"/>
                </a:solidFill>
                <a:latin typeface="Gong Gothic OTF Light" pitchFamily="2" charset="-127"/>
                <a:ea typeface="Gong Gothic OTF Light" pitchFamily="2" charset="-127"/>
              </a:rPr>
              <a:t>코드로 표현 </a:t>
            </a:r>
            <a:r>
              <a:rPr kumimoji="1" lang="en-US" altLang="ko-KR" dirty="0">
                <a:solidFill>
                  <a:srgbClr val="2081A5"/>
                </a:solidFill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solidFill>
                  <a:srgbClr val="2081A5"/>
                </a:solidFill>
                <a:latin typeface="Gong Gothic OTF Light" pitchFamily="2" charset="-127"/>
                <a:ea typeface="Gong Gothic OTF Light" pitchFamily="2" charset="-127"/>
              </a:rPr>
              <a:t>의사코드</a:t>
            </a:r>
            <a:r>
              <a:rPr kumimoji="1" lang="en-US" altLang="ko-KR" dirty="0">
                <a:solidFill>
                  <a:srgbClr val="2081A5"/>
                </a:solidFill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kumimoji="1" lang="ko-KR" altLang="en-US" dirty="0">
                <a:solidFill>
                  <a:srgbClr val="2081A5"/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3610E-2439-BF01-8060-076DFD1A217D}"/>
              </a:ext>
            </a:extLst>
          </p:cNvPr>
          <p:cNvSpPr txBox="1"/>
          <p:nvPr/>
        </p:nvSpPr>
        <p:spPr>
          <a:xfrm>
            <a:off x="753533" y="4709909"/>
            <a:ext cx="3132667" cy="31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2081A5"/>
                </a:solidFill>
                <a:latin typeface="Gong Gothic OTF Light" pitchFamily="2" charset="-127"/>
                <a:ea typeface="Gong Gothic OTF Light" pitchFamily="2" charset="-127"/>
              </a:rPr>
              <a:t>순서도로 표현 </a:t>
            </a:r>
          </a:p>
        </p:txBody>
      </p:sp>
    </p:spTree>
    <p:extLst>
      <p:ext uri="{BB962C8B-B14F-4D97-AF65-F5344CB8AC3E}">
        <p14:creationId xmlns:p14="http://schemas.microsoft.com/office/powerpoint/2010/main" val="26728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 err="1">
                <a:latin typeface="Gong Gothic OTF Medium" pitchFamily="2" charset="-127"/>
                <a:ea typeface="Gong Gothic OTF Medium" pitchFamily="2" charset="-127"/>
              </a:rPr>
              <a:t>파이썬</a:t>
            </a:r>
            <a:r>
              <a:rPr lang="ko-KR" altLang="en-US" sz="3600" b="0" dirty="0">
                <a:latin typeface="Gong Gothic OTF Medium" pitchFamily="2" charset="-127"/>
                <a:ea typeface="Gong Gothic OTF Medium" pitchFamily="2" charset="-127"/>
              </a:rPr>
              <a:t> 맛보기</a:t>
            </a:r>
            <a:endParaRPr sz="3600" b="0" dirty="0">
              <a:latin typeface="Gong Gothic OTF Medium" pitchFamily="2" charset="-127"/>
              <a:ea typeface="Gong Gothic OTF Medium" pitchFamily="2" charset="-127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6400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latin typeface="Gong Gothic OTF Light" pitchFamily="2" charset="-127"/>
                <a:ea typeface="Gong Gothic OTF Light" pitchFamily="2" charset="-127"/>
              </a:rPr>
              <a:t>코딩이란 무엇일까</a:t>
            </a:r>
            <a:r>
              <a:rPr lang="en-US" altLang="ko-KR" b="0" dirty="0">
                <a:latin typeface="Gong Gothic OTF Light" pitchFamily="2" charset="-127"/>
                <a:ea typeface="Gong Gothic OTF Light" pitchFamily="2" charset="-127"/>
              </a:rPr>
              <a:t>?</a:t>
            </a:r>
            <a:endParaRPr b="0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498708" y="1617331"/>
            <a:ext cx="3431771" cy="3133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 err="1">
                <a:latin typeface="Gong Gothic OTF Light" pitchFamily="2" charset="-127"/>
                <a:ea typeface="Gong Gothic OTF Light" pitchFamily="2" charset="-127"/>
              </a:rPr>
              <a:t>왜</a:t>
            </a: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lang="ko-KR" altLang="en-US" sz="1800" dirty="0" err="1">
                <a:latin typeface="Gong Gothic OTF Light" pitchFamily="2" charset="-127"/>
                <a:ea typeface="Gong Gothic OTF Light" pitchFamily="2" charset="-127"/>
              </a:rPr>
              <a:t>파이썬인가</a:t>
            </a:r>
            <a:r>
              <a:rPr lang="en-US" altLang="ko-KR" sz="1800" dirty="0">
                <a:latin typeface="Gong Gothic OTF Light" pitchFamily="2" charset="-127"/>
                <a:ea typeface="Gong Gothic OTF Light" pitchFamily="2" charset="-127"/>
              </a:rPr>
              <a:t>?</a:t>
            </a:r>
            <a:endParaRPr lang="en-US" sz="18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프로그램 만드는 과정</a:t>
            </a:r>
            <a:endParaRPr lang="en-US" altLang="ko-KR" sz="18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변수</a:t>
            </a:r>
            <a:endParaRPr lang="en-US" altLang="ko-KR" sz="18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데이터 타입</a:t>
            </a:r>
            <a:endParaRPr lang="en-US" altLang="ko-KR" sz="18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입력과 출력</a:t>
            </a:r>
            <a:endParaRPr lang="en-US" altLang="ko-KR" sz="1800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 Medium" panose="02000000000000000000" pitchFamily="2" charset="0"/>
                <a:ea typeface="Roboto Medium" panose="02000000000000000000" pitchFamily="2" charset="0"/>
              </a:rPr>
              <a:t>28</a:t>
            </a:fld>
            <a:endParaRPr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</p:grpSp>
      <p:sp>
        <p:nvSpPr>
          <p:cNvPr id="3" name="Google Shape;237;p16">
            <a:extLst>
              <a:ext uri="{FF2B5EF4-FFF2-40B4-BE49-F238E27FC236}">
                <a16:creationId xmlns:a16="http://schemas.microsoft.com/office/drawing/2014/main" id="{3A6479AE-E846-DC10-D205-154125A15108}"/>
              </a:ext>
            </a:extLst>
          </p:cNvPr>
          <p:cNvSpPr txBox="1">
            <a:spLocks/>
          </p:cNvSpPr>
          <p:nvPr/>
        </p:nvSpPr>
        <p:spPr>
          <a:xfrm>
            <a:off x="4228955" y="1887366"/>
            <a:ext cx="3936963" cy="259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연산자</a:t>
            </a:r>
            <a:r>
              <a:rPr lang="en-US" altLang="ko-KR" sz="1800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산술</a:t>
            </a:r>
            <a:r>
              <a:rPr lang="en-US" altLang="ko-KR" sz="1800" dirty="0"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 관계</a:t>
            </a:r>
            <a:r>
              <a:rPr lang="en-US" altLang="ko-KR" sz="1800" dirty="0"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 논리</a:t>
            </a:r>
            <a:r>
              <a:rPr lang="en-US" altLang="ko-KR" sz="1800" dirty="0">
                <a:latin typeface="Gong Gothic OTF Light" pitchFamily="2" charset="-127"/>
                <a:ea typeface="Gong Gothic OTF Light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조건문</a:t>
            </a:r>
            <a:endParaRPr lang="en-US" altLang="ko-KR" sz="18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800" dirty="0" err="1">
                <a:latin typeface="Gong Gothic OTF Light" pitchFamily="2" charset="-127"/>
                <a:ea typeface="Gong Gothic OTF Light" pitchFamily="2" charset="-127"/>
              </a:rPr>
              <a:t>반복문</a:t>
            </a:r>
            <a:endParaRPr lang="en-US" altLang="ko-KR" sz="18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함수</a:t>
            </a:r>
            <a:endParaRPr lang="en-US" altLang="ko-KR" sz="18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800" dirty="0">
                <a:latin typeface="Gong Gothic OTF Light" pitchFamily="2" charset="-127"/>
                <a:ea typeface="Gong Gothic OTF Light" pitchFamily="2" charset="-127"/>
              </a:rPr>
              <a:t>리스트</a:t>
            </a:r>
            <a:endParaRPr lang="en-US" altLang="ko-KR" sz="1800" dirty="0">
              <a:latin typeface="Gong Gothic OTF Light" pitchFamily="2" charset="-127"/>
              <a:ea typeface="Gong Gothic O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943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왜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파이썬인가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098" name="Picture 2" descr="파이썬 본문 이미지 1">
            <a:extLst>
              <a:ext uri="{FF2B5EF4-FFF2-40B4-BE49-F238E27FC236}">
                <a16:creationId xmlns:a16="http://schemas.microsoft.com/office/drawing/2014/main" id="{FD02899B-63E9-2B99-AB40-A29211FDB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1" y="867179"/>
            <a:ext cx="1215931" cy="121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7AD83-CAFD-56E6-DE1D-F2681B999435}"/>
              </a:ext>
            </a:extLst>
          </p:cNvPr>
          <p:cNvSpPr txBox="1"/>
          <p:nvPr/>
        </p:nvSpPr>
        <p:spPr>
          <a:xfrm>
            <a:off x="1718548" y="1415877"/>
            <a:ext cx="2777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파이썬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(Python)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이란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?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14" name="Google Shape;923;p31">
            <a:extLst>
              <a:ext uri="{FF2B5EF4-FFF2-40B4-BE49-F238E27FC236}">
                <a16:creationId xmlns:a16="http://schemas.microsoft.com/office/drawing/2014/main" id="{4ADCDC66-AC26-6350-9B9F-B249632D8BC3}"/>
              </a:ext>
            </a:extLst>
          </p:cNvPr>
          <p:cNvSpPr txBox="1">
            <a:spLocks/>
          </p:cNvSpPr>
          <p:nvPr/>
        </p:nvSpPr>
        <p:spPr>
          <a:xfrm>
            <a:off x="676107" y="2019627"/>
            <a:ext cx="5303069" cy="2932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파이썬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Python)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1991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년 네덜란드계 소프트웨어 엔지니어인 귀도 반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로섬이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발표한 </a:t>
            </a:r>
            <a:r>
              <a:rPr lang="ko-KR" altLang="en-US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고급 프로그래밍 언어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'</a:t>
            </a:r>
            <a:r>
              <a:rPr lang="ko-KR" altLang="en-US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인터프리터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사용하는 </a:t>
            </a:r>
            <a:r>
              <a:rPr lang="ko-KR" altLang="en-US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객체지향 언어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이자 플랫폼에 독립적인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동적 타이핑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(dynamically typed) </a:t>
            </a:r>
            <a:r>
              <a:rPr lang="ko-KR" altLang="en-US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대화형 언어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직관적이고 쉬우며 특징과 다양하고 풍부한 라이브러리들을 바탕으로 한 강력한 생태계를 가지고 있어 </a:t>
            </a:r>
            <a:r>
              <a:rPr lang="ko-KR" altLang="en-US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프로그래밍 교육</a:t>
            </a:r>
            <a:r>
              <a:rPr lang="en-US" altLang="ko-KR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인공지능</a:t>
            </a:r>
            <a:r>
              <a:rPr lang="en-US" altLang="ko-KR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분석 및 빅데이터</a:t>
            </a:r>
            <a:r>
              <a:rPr lang="en-US" altLang="ko-KR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b="1" dirty="0" err="1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백엔드</a:t>
            </a:r>
            <a:r>
              <a:rPr lang="en-US" altLang="ko-KR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b="1" dirty="0" err="1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프론트엔드</a:t>
            </a:r>
            <a:r>
              <a:rPr lang="en-US" altLang="ko-KR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b="1" dirty="0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웹 </a:t>
            </a:r>
            <a:r>
              <a:rPr lang="ko-KR" altLang="en-US" b="1" dirty="0" err="1">
                <a:solidFill>
                  <a:srgbClr val="5672A4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스크래핑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등 다양한 분야에서 사용</a:t>
            </a:r>
          </a:p>
        </p:txBody>
      </p:sp>
      <p:pic>
        <p:nvPicPr>
          <p:cNvPr id="4100" name="Picture 4" descr="1-1] 파이썬(Python)이란? 뭐예요.">
            <a:extLst>
              <a:ext uri="{FF2B5EF4-FFF2-40B4-BE49-F238E27FC236}">
                <a16:creationId xmlns:a16="http://schemas.microsoft.com/office/drawing/2014/main" id="{AC325543-A7C9-8556-2B13-9A95E0F40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73" y="826949"/>
            <a:ext cx="2029996" cy="27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AD8F10-44E8-2E83-B49E-9BB18C18054F}"/>
              </a:ext>
            </a:extLst>
          </p:cNvPr>
          <p:cNvSpPr txBox="1"/>
          <p:nvPr/>
        </p:nvSpPr>
        <p:spPr>
          <a:xfrm>
            <a:off x="6583994" y="3598497"/>
            <a:ext cx="19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귀도 반 </a:t>
            </a:r>
            <a:r>
              <a:rPr kumimoji="1" lang="ko-KR" altLang="en-US" sz="1800" b="1" dirty="0" err="1">
                <a:latin typeface="Nanum DaHaengCe" panose="02000503000000000000" pitchFamily="2" charset="-127"/>
                <a:ea typeface="Nanum DaHaengCe" panose="02000503000000000000" pitchFamily="2" charset="-127"/>
              </a:rPr>
              <a:t>로섬</a:t>
            </a:r>
            <a:endParaRPr kumimoji="1" lang="ko-KR" altLang="en-US" sz="1800" b="1" dirty="0"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8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28290"/>
            <a:ext cx="446303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 err="1">
                <a:latin typeface="Gong Gothic OTF Medium" pitchFamily="2" charset="-127"/>
                <a:ea typeface="Gong Gothic OTF Medium" pitchFamily="2" charset="-127"/>
              </a:rPr>
              <a:t>코딩</a:t>
            </a:r>
            <a:r>
              <a:rPr lang="ko-KR" altLang="en-US" sz="3600" b="0" dirty="0">
                <a:latin typeface="Gong Gothic OTF Medium" pitchFamily="2" charset="-127"/>
                <a:ea typeface="Gong Gothic OTF Medium" pitchFamily="2" charset="-127"/>
              </a:rPr>
              <a:t> 왜 배워야 할까</a:t>
            </a:r>
            <a:r>
              <a:rPr lang="en-US" altLang="ko-KR" sz="3600" b="0" dirty="0">
                <a:latin typeface="Gong Gothic OTF Medium" pitchFamily="2" charset="-127"/>
                <a:ea typeface="Gong Gothic OTF Medium" pitchFamily="2" charset="-127"/>
              </a:rPr>
              <a:t>?</a:t>
            </a:r>
            <a:endParaRPr sz="3600" b="0" dirty="0">
              <a:latin typeface="Gong Gothic OTF Medium" pitchFamily="2" charset="-127"/>
              <a:ea typeface="Gong Gothic OTF Medium" pitchFamily="2" charset="-127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왜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파이썬인가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1AFEB-5FC6-4818-9C3E-34F1B47E328F}"/>
              </a:ext>
            </a:extLst>
          </p:cNvPr>
          <p:cNvSpPr txBox="1"/>
          <p:nvPr/>
        </p:nvSpPr>
        <p:spPr>
          <a:xfrm rot="21445431">
            <a:off x="1012874" y="1174133"/>
            <a:ext cx="389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atin typeface="Gong Gothic OTF Light" pitchFamily="2" charset="-127"/>
                <a:ea typeface="Gong Gothic OTF Light" pitchFamily="2" charset="-127"/>
              </a:rPr>
              <a:t>왜</a:t>
            </a:r>
            <a:r>
              <a:rPr kumimoji="1" lang="en-US" altLang="ko-KR" sz="3600" dirty="0">
                <a:latin typeface="Gong Gothic OTF Light" pitchFamily="2" charset="-127"/>
                <a:ea typeface="Gong Gothic OTF Light" pitchFamily="2" charset="-127"/>
              </a:rPr>
              <a:t>?</a:t>
            </a:r>
            <a:r>
              <a:rPr kumimoji="1" lang="ko-KR" altLang="en-US" sz="3600" dirty="0"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sz="3600" dirty="0">
                <a:latin typeface="Gong Gothic OTF Light" pitchFamily="2" charset="-127"/>
                <a:ea typeface="Gong Gothic OTF Light" pitchFamily="2" charset="-127"/>
              </a:rPr>
              <a:t>Python </a:t>
            </a:r>
            <a:r>
              <a:rPr kumimoji="1" lang="ko-KR" altLang="en-US" sz="3600" dirty="0">
                <a:latin typeface="Gong Gothic OTF Light" pitchFamily="2" charset="-127"/>
                <a:ea typeface="Gong Gothic OTF Light" pitchFamily="2" charset="-127"/>
              </a:rPr>
              <a:t>인가</a:t>
            </a:r>
            <a:r>
              <a:rPr kumimoji="1" lang="en-US" altLang="ko-KR" sz="3600" dirty="0">
                <a:latin typeface="Gong Gothic OTF Light" pitchFamily="2" charset="-127"/>
                <a:ea typeface="Gong Gothic OTF Light" pitchFamily="2" charset="-127"/>
              </a:rPr>
              <a:t>?</a:t>
            </a:r>
            <a:endParaRPr kumimoji="1" lang="ko-KR" altLang="en-US" sz="3600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FE830-175E-EA4A-B5FC-27AA25BE27D9}"/>
              </a:ext>
            </a:extLst>
          </p:cNvPr>
          <p:cNvSpPr txBox="1"/>
          <p:nvPr/>
        </p:nvSpPr>
        <p:spPr>
          <a:xfrm>
            <a:off x="4185138" y="2301692"/>
            <a:ext cx="279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Gong Gothic OTF Medium" pitchFamily="2" charset="-127"/>
                <a:ea typeface="Gong Gothic OTF Medium" pitchFamily="2" charset="-127"/>
              </a:rPr>
              <a:t>2.</a:t>
            </a:r>
            <a:r>
              <a:rPr kumimoji="1" lang="ko-KR" altLang="en-US" sz="4000" dirty="0">
                <a:latin typeface="Gong Gothic OTF Medium" pitchFamily="2" charset="-127"/>
                <a:ea typeface="Gong Gothic OTF Medium" pitchFamily="2" charset="-127"/>
              </a:rPr>
              <a:t> 강력하다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7EB32-39A5-8973-8A0B-39C23E095258}"/>
              </a:ext>
            </a:extLst>
          </p:cNvPr>
          <p:cNvSpPr txBox="1"/>
          <p:nvPr/>
        </p:nvSpPr>
        <p:spPr>
          <a:xfrm>
            <a:off x="820616" y="2301692"/>
            <a:ext cx="222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GONG GOTHIC OTF LIGHT" pitchFamily="2" charset="-127"/>
                <a:ea typeface="GONG GOTHIC OTF LIGHT" pitchFamily="2" charset="-127"/>
              </a:rPr>
              <a:t>1.</a:t>
            </a:r>
            <a:r>
              <a:rPr kumimoji="1" lang="ko-KR" altLang="en-US" sz="4000" b="1" dirty="0">
                <a:latin typeface="GONG GOTHIC OTF LIGHT" pitchFamily="2" charset="-127"/>
                <a:ea typeface="GONG GOTHIC OTF LIGHT" pitchFamily="2" charset="-127"/>
              </a:rPr>
              <a:t> 쉬워서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0D50E-98AD-3C68-FFCE-6B0B4EE8F2A4}"/>
              </a:ext>
            </a:extLst>
          </p:cNvPr>
          <p:cNvSpPr txBox="1"/>
          <p:nvPr/>
        </p:nvSpPr>
        <p:spPr>
          <a:xfrm>
            <a:off x="4185138" y="2317910"/>
            <a:ext cx="4600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Gong Gothic OTF Medium" pitchFamily="2" charset="-127"/>
                <a:ea typeface="Gong Gothic OTF Medium" pitchFamily="2" charset="-127"/>
              </a:rPr>
              <a:t>2.</a:t>
            </a:r>
            <a:r>
              <a:rPr kumimoji="1" lang="ko-KR" altLang="en-US" sz="4000" dirty="0">
                <a:latin typeface="Gong Gothic OTF Medium" pitchFamily="2" charset="-127"/>
                <a:ea typeface="Gong Gothic OTF Medium" pitchFamily="2" charset="-127"/>
              </a:rPr>
              <a:t> 활용도가 높다</a:t>
            </a:r>
            <a:br>
              <a:rPr kumimoji="1" lang="en-US" altLang="ko-KR" sz="4000" dirty="0">
                <a:latin typeface="Gong Gothic OTF Medium" pitchFamily="2" charset="-127"/>
                <a:ea typeface="Gong Gothic OTF Medium" pitchFamily="2" charset="-127"/>
              </a:rPr>
            </a:br>
            <a:r>
              <a:rPr kumimoji="1" lang="ko-KR" altLang="en-US" sz="4000" dirty="0">
                <a:latin typeface="Gong Gothic OTF Medium" pitchFamily="2" charset="-127"/>
                <a:ea typeface="Gong Gothic OTF Medium" pitchFamily="2" charset="-127"/>
              </a:rPr>
              <a:t>     </a:t>
            </a:r>
            <a:r>
              <a:rPr kumimoji="1" lang="en-US" altLang="ko-KR" sz="2000" dirty="0">
                <a:latin typeface="Gong Gothic OTF Medium" pitchFamily="2" charset="-127"/>
                <a:ea typeface="Gong Gothic OTF Medium" pitchFamily="2" charset="-127"/>
              </a:rPr>
              <a:t>(</a:t>
            </a:r>
            <a:r>
              <a:rPr kumimoji="1" lang="ko-KR" altLang="en-US" sz="2000" dirty="0">
                <a:latin typeface="Gong Gothic OTF Medium" pitchFamily="2" charset="-127"/>
                <a:ea typeface="Gong Gothic OTF Medium" pitchFamily="2" charset="-127"/>
              </a:rPr>
              <a:t>웹 개발</a:t>
            </a:r>
            <a:r>
              <a:rPr kumimoji="1" lang="en-US" altLang="ko-KR" sz="2000" dirty="0">
                <a:latin typeface="Gong Gothic OTF Medium" pitchFamily="2" charset="-127"/>
                <a:ea typeface="Gong Gothic OTF Medium" pitchFamily="2" charset="-127"/>
              </a:rPr>
              <a:t>,</a:t>
            </a:r>
            <a:r>
              <a:rPr kumimoji="1" lang="ko-KR" altLang="en-US" sz="2000" dirty="0">
                <a:latin typeface="Gong Gothic OTF Medium" pitchFamily="2" charset="-127"/>
                <a:ea typeface="Gong Gothic OTF Medium" pitchFamily="2" charset="-127"/>
              </a:rPr>
              <a:t> 데이터 분석</a:t>
            </a:r>
            <a:r>
              <a:rPr kumimoji="1" lang="en-US" altLang="ko-KR" sz="2000" dirty="0">
                <a:latin typeface="Gong Gothic OTF Medium" pitchFamily="2" charset="-127"/>
                <a:ea typeface="Gong Gothic OTF Medium" pitchFamily="2" charset="-127"/>
              </a:rPr>
              <a:t>,</a:t>
            </a:r>
            <a:r>
              <a:rPr kumimoji="1" lang="ko-KR" altLang="en-US" sz="2000" dirty="0">
                <a:latin typeface="Gong Gothic OTF Medium" pitchFamily="2" charset="-127"/>
                <a:ea typeface="Gong Gothic OTF Medium" pitchFamily="2" charset="-127"/>
              </a:rPr>
              <a:t> 인공지능</a:t>
            </a:r>
            <a:r>
              <a:rPr kumimoji="1" lang="en-US" altLang="ko-KR" sz="2000" dirty="0">
                <a:latin typeface="Gong Gothic OTF Medium" pitchFamily="2" charset="-127"/>
                <a:ea typeface="Gong Gothic OTF Medium" pitchFamily="2" charset="-127"/>
              </a:rPr>
              <a:t>,</a:t>
            </a:r>
            <a:r>
              <a:rPr kumimoji="1" lang="ko-KR" altLang="en-US" sz="2000" dirty="0">
                <a:latin typeface="Gong Gothic OTF Medium" pitchFamily="2" charset="-127"/>
                <a:ea typeface="Gong Gothic OTF Medium" pitchFamily="2" charset="-127"/>
              </a:rPr>
              <a:t> </a:t>
            </a:r>
            <a:endParaRPr kumimoji="1" lang="en-US" altLang="ko-KR" sz="2000" dirty="0">
              <a:latin typeface="Gong Gothic OTF Medium" pitchFamily="2" charset="-127"/>
              <a:ea typeface="Gong Gothic OTF Medium" pitchFamily="2" charset="-127"/>
            </a:endParaRPr>
          </a:p>
          <a:p>
            <a:r>
              <a:rPr kumimoji="1" lang="ko-KR" altLang="en-US" sz="2000" dirty="0">
                <a:latin typeface="Gong Gothic OTF Medium" pitchFamily="2" charset="-127"/>
                <a:ea typeface="Gong Gothic OTF Medium" pitchFamily="2" charset="-127"/>
              </a:rPr>
              <a:t>           </a:t>
            </a:r>
            <a:r>
              <a:rPr kumimoji="1" lang="en-US" altLang="ko-KR" sz="2000" dirty="0">
                <a:latin typeface="Gong Gothic OTF Medium" pitchFamily="2" charset="-127"/>
                <a:ea typeface="Gong Gothic OTF Medium" pitchFamily="2" charset="-127"/>
              </a:rPr>
              <a:t>IOT, </a:t>
            </a:r>
            <a:r>
              <a:rPr kumimoji="1" lang="ko-KR" altLang="en-US" sz="2000" dirty="0">
                <a:latin typeface="Gong Gothic OTF Medium" pitchFamily="2" charset="-127"/>
                <a:ea typeface="Gong Gothic OTF Medium" pitchFamily="2" charset="-127"/>
              </a:rPr>
              <a:t>자동화</a:t>
            </a:r>
            <a:r>
              <a:rPr kumimoji="1" lang="en-US" altLang="ko-KR" sz="2000" dirty="0">
                <a:latin typeface="Gong Gothic OTF Medium" pitchFamily="2" charset="-127"/>
                <a:ea typeface="Gong Gothic OTF Medium" pitchFamily="2" charset="-127"/>
              </a:rPr>
              <a:t>,</a:t>
            </a:r>
            <a:r>
              <a:rPr kumimoji="1" lang="ko-KR" altLang="en-US" sz="2000" dirty="0">
                <a:latin typeface="Gong Gothic OTF Medium" pitchFamily="2" charset="-127"/>
                <a:ea typeface="Gong Gothic OTF Medium" pitchFamily="2" charset="-127"/>
              </a:rPr>
              <a:t> </a:t>
            </a:r>
            <a:r>
              <a:rPr kumimoji="1" lang="ko-KR" altLang="en-US" sz="2000" dirty="0" err="1">
                <a:latin typeface="Gong Gothic OTF Medium" pitchFamily="2" charset="-127"/>
                <a:ea typeface="Gong Gothic OTF Medium" pitchFamily="2" charset="-127"/>
              </a:rPr>
              <a:t>스크립팅</a:t>
            </a:r>
            <a:r>
              <a:rPr kumimoji="1" lang="ko-KR" altLang="en-US" sz="2000" dirty="0">
                <a:latin typeface="Gong Gothic OTF Medium" pitchFamily="2" charset="-127"/>
                <a:ea typeface="Gong Gothic OTF Medium" pitchFamily="2" charset="-127"/>
              </a:rPr>
              <a:t> 다양한       </a:t>
            </a:r>
            <a:endParaRPr kumimoji="1" lang="en-US" altLang="ko-KR" sz="2000" dirty="0">
              <a:latin typeface="Gong Gothic OTF Medium" pitchFamily="2" charset="-127"/>
              <a:ea typeface="Gong Gothic OTF Medium" pitchFamily="2" charset="-127"/>
            </a:endParaRPr>
          </a:p>
          <a:p>
            <a:r>
              <a:rPr kumimoji="1" lang="ko-KR" altLang="en-US" sz="2000" dirty="0">
                <a:latin typeface="Gong Gothic OTF Medium" pitchFamily="2" charset="-127"/>
                <a:ea typeface="Gong Gothic OTF Medium" pitchFamily="2" charset="-127"/>
              </a:rPr>
              <a:t>           분야에서 사용</a:t>
            </a:r>
            <a:r>
              <a:rPr kumimoji="1" lang="en-US" altLang="ko-KR" sz="2000" dirty="0">
                <a:latin typeface="Gong Gothic OTF Medium" pitchFamily="2" charset="-127"/>
                <a:ea typeface="Gong Gothic OTF Medium" pitchFamily="2" charset="-127"/>
              </a:rPr>
              <a:t>)</a:t>
            </a:r>
            <a:endParaRPr kumimoji="1" lang="ko-KR" altLang="en-US" sz="4000" dirty="0">
              <a:latin typeface="Gong Gothic OTF Medium" pitchFamily="2" charset="-127"/>
              <a:ea typeface="Gong Gothic OTF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3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프로그램을 만드는 과정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CE9E7-22D7-BE39-8DE1-7425C501B280}"/>
              </a:ext>
            </a:extLst>
          </p:cNvPr>
          <p:cNvSpPr txBox="1"/>
          <p:nvPr/>
        </p:nvSpPr>
        <p:spPr>
          <a:xfrm>
            <a:off x="457200" y="794334"/>
            <a:ext cx="3039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집을 짓는 과정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또는 설계하는 과정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A5B1E-4E99-1FB5-BCED-75F86F7B8F64}"/>
              </a:ext>
            </a:extLst>
          </p:cNvPr>
          <p:cNvSpPr txBox="1"/>
          <p:nvPr/>
        </p:nvSpPr>
        <p:spPr>
          <a:xfrm>
            <a:off x="457200" y="1428347"/>
            <a:ext cx="193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원하는 건축물 확인</a:t>
            </a:r>
          </a:p>
        </p:txBody>
      </p:sp>
      <p:pic>
        <p:nvPicPr>
          <p:cNvPr id="7" name="Picture 8" descr="한국적인 요소를 담은 집 - 전원주택 인테리어 - 디자인투플라이">
            <a:extLst>
              <a:ext uri="{FF2B5EF4-FFF2-40B4-BE49-F238E27FC236}">
                <a16:creationId xmlns:a16="http://schemas.microsoft.com/office/drawing/2014/main" id="{62F43EC5-DFB8-7DA9-64CB-69D32A36A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6" t="18096" r="12056" b="12444"/>
          <a:stretch/>
        </p:blipFill>
        <p:spPr bwMode="auto">
          <a:xfrm>
            <a:off x="535901" y="1890982"/>
            <a:ext cx="2207299" cy="124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아파트 - 나무위키">
            <a:extLst>
              <a:ext uri="{FF2B5EF4-FFF2-40B4-BE49-F238E27FC236}">
                <a16:creationId xmlns:a16="http://schemas.microsoft.com/office/drawing/2014/main" id="{0B14A010-954D-BD00-C2BC-562AD93C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01" y="1890982"/>
            <a:ext cx="2207299" cy="236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공장 - 위키백과, 우리 모두의 백과사전">
            <a:extLst>
              <a:ext uri="{FF2B5EF4-FFF2-40B4-BE49-F238E27FC236}">
                <a16:creationId xmlns:a16="http://schemas.microsoft.com/office/drawing/2014/main" id="{84A709C2-5E18-5CAC-47A9-4D6701687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834" r="14023" b="13489"/>
          <a:stretch/>
        </p:blipFill>
        <p:spPr bwMode="auto">
          <a:xfrm>
            <a:off x="535901" y="1890983"/>
            <a:ext cx="2191402" cy="196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A158A4-BCE4-21B2-FA32-EBD561AFDADA}"/>
              </a:ext>
            </a:extLst>
          </p:cNvPr>
          <p:cNvSpPr txBox="1"/>
          <p:nvPr/>
        </p:nvSpPr>
        <p:spPr>
          <a:xfrm>
            <a:off x="3044516" y="1401166"/>
            <a:ext cx="303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추상화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도면으로 단순화 하기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458ECA-F51B-980F-66C8-8C1ECB07C1BE}"/>
              </a:ext>
            </a:extLst>
          </p:cNvPr>
          <p:cNvGrpSpPr/>
          <p:nvPr/>
        </p:nvGrpSpPr>
        <p:grpSpPr>
          <a:xfrm>
            <a:off x="3106737" y="1748773"/>
            <a:ext cx="5664758" cy="2443112"/>
            <a:chOff x="3106737" y="1632231"/>
            <a:chExt cx="5664758" cy="2443112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3CAF15EC-D27B-4971-C2DE-8B90EDCD50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25"/>
            <a:stretch/>
          </p:blipFill>
          <p:spPr bwMode="auto">
            <a:xfrm>
              <a:off x="3106737" y="1774440"/>
              <a:ext cx="2065898" cy="218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CCCFD65-E9C2-FD20-CF99-1072C14CDA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4" r="34077"/>
            <a:stretch/>
          </p:blipFill>
          <p:spPr bwMode="auto">
            <a:xfrm>
              <a:off x="5253317" y="1754300"/>
              <a:ext cx="2065898" cy="232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오른쪽 화살표[R] 15">
              <a:extLst>
                <a:ext uri="{FF2B5EF4-FFF2-40B4-BE49-F238E27FC236}">
                  <a16:creationId xmlns:a16="http://schemas.microsoft.com/office/drawing/2014/main" id="{DF9473C2-2AE8-7EE7-E055-9FBBB57BCDFB}"/>
                </a:ext>
              </a:extLst>
            </p:cNvPr>
            <p:cNvSpPr/>
            <p:nvPr/>
          </p:nvSpPr>
          <p:spPr>
            <a:xfrm>
              <a:off x="5091952" y="2635872"/>
              <a:ext cx="161365" cy="38548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른쪽 화살표[R] 16">
              <a:extLst>
                <a:ext uri="{FF2B5EF4-FFF2-40B4-BE49-F238E27FC236}">
                  <a16:creationId xmlns:a16="http://schemas.microsoft.com/office/drawing/2014/main" id="{9B83CA6B-0C88-AB6A-F515-A3B33F5829D5}"/>
                </a:ext>
              </a:extLst>
            </p:cNvPr>
            <p:cNvSpPr/>
            <p:nvPr/>
          </p:nvSpPr>
          <p:spPr>
            <a:xfrm>
              <a:off x="7337143" y="2598892"/>
              <a:ext cx="161365" cy="38548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38FB6002-F6F7-39E2-A9D4-F2D463FD16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9" r="6439"/>
            <a:stretch/>
          </p:blipFill>
          <p:spPr bwMode="auto">
            <a:xfrm>
              <a:off x="7516436" y="1632231"/>
              <a:ext cx="1255059" cy="232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68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프로그램을 만드는 과정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1067B-3E21-B3D0-560E-A829AA573436}"/>
              </a:ext>
            </a:extLst>
          </p:cNvPr>
          <p:cNvSpPr txBox="1"/>
          <p:nvPr/>
        </p:nvSpPr>
        <p:spPr>
          <a:xfrm>
            <a:off x="457200" y="794334"/>
            <a:ext cx="3039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집을 짓는 과정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또는 설계하는 과정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5453A-78AB-92E0-E618-363067528D22}"/>
              </a:ext>
            </a:extLst>
          </p:cNvPr>
          <p:cNvSpPr txBox="1"/>
          <p:nvPr/>
        </p:nvSpPr>
        <p:spPr>
          <a:xfrm>
            <a:off x="457200" y="1428347"/>
            <a:ext cx="193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3.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자제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재료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도출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192E27-FC70-0F6C-B79A-732B238E03B1}"/>
              </a:ext>
            </a:extLst>
          </p:cNvPr>
          <p:cNvGrpSpPr/>
          <p:nvPr/>
        </p:nvGrpSpPr>
        <p:grpSpPr>
          <a:xfrm>
            <a:off x="406304" y="1948360"/>
            <a:ext cx="1656507" cy="2779165"/>
            <a:chOff x="340044" y="1709821"/>
            <a:chExt cx="1656507" cy="2779165"/>
          </a:xfrm>
        </p:grpSpPr>
        <p:pic>
          <p:nvPicPr>
            <p:cNvPr id="10" name="Picture 2" descr="오리지널 디자인 요소 캐릭터 일러스트 철근, 철근, 요소, 만화 PNG 일러스트 및 PSD 이미지 무료 다운로드 - Pngtree">
              <a:extLst>
                <a:ext uri="{FF2B5EF4-FFF2-40B4-BE49-F238E27FC236}">
                  <a16:creationId xmlns:a16="http://schemas.microsoft.com/office/drawing/2014/main" id="{5D71EBCF-1F85-9E26-88D3-BE0A72F8E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504" y="1709821"/>
              <a:ext cx="591047" cy="591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철골 무료 다운로드를 위한 벡터, 사진 및 일러스트레이션 - illustAC">
              <a:extLst>
                <a:ext uri="{FF2B5EF4-FFF2-40B4-BE49-F238E27FC236}">
                  <a16:creationId xmlns:a16="http://schemas.microsoft.com/office/drawing/2014/main" id="{6C76B5B1-F97B-A5FD-DEC8-51E45A692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349154"/>
              <a:ext cx="444794" cy="333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조끼를 일러스트 스톡 벡터 - ©cosadeposit 656991376">
              <a:extLst>
                <a:ext uri="{FF2B5EF4-FFF2-40B4-BE49-F238E27FC236}">
                  <a16:creationId xmlns:a16="http://schemas.microsoft.com/office/drawing/2014/main" id="{E3887819-3A18-B54F-2970-CE72BB9ED9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6" b="10937"/>
            <a:stretch/>
          </p:blipFill>
          <p:spPr bwMode="auto">
            <a:xfrm>
              <a:off x="1480614" y="2257005"/>
              <a:ext cx="437197" cy="518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굴삭기 컬렉션 일러스트 | 무료 벡터">
              <a:extLst>
                <a:ext uri="{FF2B5EF4-FFF2-40B4-BE49-F238E27FC236}">
                  <a16:creationId xmlns:a16="http://schemas.microsoft.com/office/drawing/2014/main" id="{C9FAAC45-4840-A832-0474-C4821B3B3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44" y="2858373"/>
              <a:ext cx="1630613" cy="1630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흰색 배경에 고립 된 시멘트 가방, 갈색, 벡터, 사업 PNG, 일러스트 및 벡터 에 대한 무료 다운로드 - Pngtree">
              <a:extLst>
                <a:ext uri="{FF2B5EF4-FFF2-40B4-BE49-F238E27FC236}">
                  <a16:creationId xmlns:a16="http://schemas.microsoft.com/office/drawing/2014/main" id="{6178DFE9-F60F-88C7-FB17-56AFA2DC7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85" y="1851457"/>
              <a:ext cx="342423" cy="38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벽돌, 벽돌 png | PNGEgg">
              <a:extLst>
                <a:ext uri="{FF2B5EF4-FFF2-40B4-BE49-F238E27FC236}">
                  <a16:creationId xmlns:a16="http://schemas.microsoft.com/office/drawing/2014/main" id="{4EF6334D-5E07-2C58-2CC4-826CAB901E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00" b="23835"/>
            <a:stretch/>
          </p:blipFill>
          <p:spPr bwMode="auto">
            <a:xfrm>
              <a:off x="457200" y="1851457"/>
              <a:ext cx="531889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 descr="타일 PNG 일러스트 | 이미지 및 PSD 파일 | Pngtree에 무료 다운로드">
              <a:extLst>
                <a:ext uri="{FF2B5EF4-FFF2-40B4-BE49-F238E27FC236}">
                  <a16:creationId xmlns:a16="http://schemas.microsoft.com/office/drawing/2014/main" id="{8ABC4077-397A-5EEA-FD9B-9A20427B5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77104" y="2369397"/>
              <a:ext cx="428400" cy="38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34FB74C-1644-E9C6-2415-4A20668FA678}"/>
              </a:ext>
            </a:extLst>
          </p:cNvPr>
          <p:cNvSpPr txBox="1"/>
          <p:nvPr/>
        </p:nvSpPr>
        <p:spPr>
          <a:xfrm>
            <a:off x="5215511" y="970542"/>
            <a:ext cx="206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4.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착공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및 완공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구체화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dirty="0"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27" name="Picture 18" descr="전원주택의 시작. 터파기 알아보기!">
            <a:extLst>
              <a:ext uri="{FF2B5EF4-FFF2-40B4-BE49-F238E27FC236}">
                <a16:creationId xmlns:a16="http://schemas.microsoft.com/office/drawing/2014/main" id="{CBB5CD7D-E256-4B0E-DFB5-2C3FD583C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12661" r="8334" b="20987"/>
          <a:stretch/>
        </p:blipFill>
        <p:spPr bwMode="auto">
          <a:xfrm>
            <a:off x="3492354" y="1472172"/>
            <a:ext cx="2463285" cy="158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52644B6-675E-D12D-F8B4-10F9A5DC3AFA}"/>
              </a:ext>
            </a:extLst>
          </p:cNvPr>
          <p:cNvSpPr txBox="1"/>
          <p:nvPr/>
        </p:nvSpPr>
        <p:spPr>
          <a:xfrm>
            <a:off x="2542655" y="1425788"/>
            <a:ext cx="97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1)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ko-KR" altLang="en-US" dirty="0" err="1">
                <a:latin typeface="Gong Gothic OTF Light" pitchFamily="2" charset="-127"/>
                <a:ea typeface="Gong Gothic OTF Light" pitchFamily="2" charset="-127"/>
              </a:rPr>
              <a:t>터파기</a:t>
            </a:r>
            <a:b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</a:b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기초공사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dirty="0"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29" name="Picture 20" descr="삼표위키: 고층 건물에 콘크리트는 어떻게 타설하죠? - SAMPYO">
            <a:extLst>
              <a:ext uri="{FF2B5EF4-FFF2-40B4-BE49-F238E27FC236}">
                <a16:creationId xmlns:a16="http://schemas.microsoft.com/office/drawing/2014/main" id="{F9D19656-B12E-CBC4-5B3D-62DC4BBD7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6" b="14563"/>
          <a:stretch/>
        </p:blipFill>
        <p:spPr bwMode="auto">
          <a:xfrm>
            <a:off x="3492353" y="3209836"/>
            <a:ext cx="2463285" cy="14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BAAF6C5-AAE9-8B22-C617-7DEE994ADE32}"/>
              </a:ext>
            </a:extLst>
          </p:cNvPr>
          <p:cNvSpPr txBox="1"/>
          <p:nvPr/>
        </p:nvSpPr>
        <p:spPr>
          <a:xfrm>
            <a:off x="2354212" y="3185953"/>
            <a:ext cx="1217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2)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콘크리트 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          </a:t>
            </a:r>
            <a:r>
              <a:rPr kumimoji="1" lang="ko-KR" altLang="en-US" dirty="0" err="1">
                <a:latin typeface="Gong Gothic OTF Light" pitchFamily="2" charset="-127"/>
                <a:ea typeface="Gong Gothic OTF Light" pitchFamily="2" charset="-127"/>
              </a:rPr>
              <a:t>타설</a:t>
            </a:r>
            <a:b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</a:b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기둥 세우기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87EA3C-8BBD-B484-FF5F-1AF1C0051CBC}"/>
              </a:ext>
            </a:extLst>
          </p:cNvPr>
          <p:cNvSpPr txBox="1"/>
          <p:nvPr/>
        </p:nvSpPr>
        <p:spPr>
          <a:xfrm>
            <a:off x="6250337" y="1425788"/>
            <a:ext cx="206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3)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지붕 세우기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32" name="Picture 22" descr="마지막 지붕 콘크리트 타설 작업 / 레미콘/펌프카 건물짓기 건물올리기 공사 (주)서광이엔지 - YouTube">
            <a:extLst>
              <a:ext uri="{FF2B5EF4-FFF2-40B4-BE49-F238E27FC236}">
                <a16:creationId xmlns:a16="http://schemas.microsoft.com/office/drawing/2014/main" id="{5680049A-168D-CA2F-A0CF-21AFFFD1C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1" t="8088" r="2990" b="8087"/>
          <a:stretch/>
        </p:blipFill>
        <p:spPr bwMode="auto">
          <a:xfrm>
            <a:off x="6303871" y="1733565"/>
            <a:ext cx="2668895" cy="14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가성비 있는 사무실인테리어 공사 진행현장 - 사무실인테리어 디자인 공사 비용견적 플랫폼">
            <a:extLst>
              <a:ext uri="{FF2B5EF4-FFF2-40B4-BE49-F238E27FC236}">
                <a16:creationId xmlns:a16="http://schemas.microsoft.com/office/drawing/2014/main" id="{CD74F9AC-2F7E-052F-5342-473FA3768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8" t="12580" r="8580" b="23601"/>
          <a:stretch/>
        </p:blipFill>
        <p:spPr bwMode="auto">
          <a:xfrm>
            <a:off x="6325054" y="3634206"/>
            <a:ext cx="2588819" cy="14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8C2AAE8-48A5-278C-384C-3AE2F6C22B4F}"/>
              </a:ext>
            </a:extLst>
          </p:cNvPr>
          <p:cNvSpPr txBox="1"/>
          <p:nvPr/>
        </p:nvSpPr>
        <p:spPr>
          <a:xfrm>
            <a:off x="6250336" y="3357581"/>
            <a:ext cx="248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4)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내부 인테리어 시공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꾸미기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C907B9A-01B3-28C1-BA74-4810C8CF2BA1}"/>
              </a:ext>
            </a:extLst>
          </p:cNvPr>
          <p:cNvGrpSpPr/>
          <p:nvPr/>
        </p:nvGrpSpPr>
        <p:grpSpPr>
          <a:xfrm>
            <a:off x="4148681" y="1624605"/>
            <a:ext cx="3544096" cy="2778153"/>
            <a:chOff x="5759902" y="-688157"/>
            <a:chExt cx="3544096" cy="277815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D2E9E7D-E0D3-F58D-9E4D-2C3C2AC2D4D8}"/>
                </a:ext>
              </a:extLst>
            </p:cNvPr>
            <p:cNvSpPr/>
            <p:nvPr/>
          </p:nvSpPr>
          <p:spPr>
            <a:xfrm>
              <a:off x="5759902" y="-688157"/>
              <a:ext cx="3544096" cy="2778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7" name="Picture 26" descr="조경풍경이미지_09677 | 이미지 | 공유 마당">
              <a:extLst>
                <a:ext uri="{FF2B5EF4-FFF2-40B4-BE49-F238E27FC236}">
                  <a16:creationId xmlns:a16="http://schemas.microsoft.com/office/drawing/2014/main" id="{819B5CF5-1A21-CA1F-052B-86BDA08DC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638" y="65033"/>
              <a:ext cx="3081893" cy="173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D2B943-0C31-BBC3-19A5-711A7778BB38}"/>
                </a:ext>
              </a:extLst>
            </p:cNvPr>
            <p:cNvSpPr txBox="1"/>
            <p:nvPr/>
          </p:nvSpPr>
          <p:spPr>
            <a:xfrm>
              <a:off x="5892261" y="-393219"/>
              <a:ext cx="2487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  <a:t>5)</a:t>
              </a:r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 조경 </a:t>
              </a:r>
              <a: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  <a:t>(</a:t>
              </a:r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외부 환경 꾸미기</a:t>
              </a:r>
              <a: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93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프로그램을 만드는 과정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C9BBD-F35B-9D49-C6CC-C27B549EDE2D}"/>
              </a:ext>
            </a:extLst>
          </p:cNvPr>
          <p:cNvSpPr txBox="1"/>
          <p:nvPr/>
        </p:nvSpPr>
        <p:spPr>
          <a:xfrm>
            <a:off x="392953" y="812433"/>
            <a:ext cx="465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프로그램을 만드는 과정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또는 설계하는 과정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96037-55FF-FCE2-BD51-76C2C895D220}"/>
              </a:ext>
            </a:extLst>
          </p:cNvPr>
          <p:cNvSpPr txBox="1"/>
          <p:nvPr/>
        </p:nvSpPr>
        <p:spPr>
          <a:xfrm>
            <a:off x="457199" y="1311805"/>
            <a:ext cx="363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문제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입력 값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원하는 결과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출력 값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DA5416-6F9F-1100-1135-9E6C28C8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94996"/>
            <a:ext cx="8485446" cy="147241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FA4D4510-AA04-DA52-4DE8-3DFCB3B56079}"/>
              </a:ext>
            </a:extLst>
          </p:cNvPr>
          <p:cNvCxnSpPr>
            <a:cxnSpLocks/>
          </p:cNvCxnSpPr>
          <p:nvPr/>
        </p:nvCxnSpPr>
        <p:spPr>
          <a:xfrm>
            <a:off x="6457361" y="2571750"/>
            <a:ext cx="22907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693F46D-D3C0-82CC-76AA-AFF91B56CF78}"/>
              </a:ext>
            </a:extLst>
          </p:cNvPr>
          <p:cNvCxnSpPr>
            <a:cxnSpLocks/>
          </p:cNvCxnSpPr>
          <p:nvPr/>
        </p:nvCxnSpPr>
        <p:spPr>
          <a:xfrm>
            <a:off x="1000813" y="2940967"/>
            <a:ext cx="3189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A4ECFD-B939-C7B1-85ED-CD9F9E3567EE}"/>
              </a:ext>
            </a:extLst>
          </p:cNvPr>
          <p:cNvSpPr txBox="1"/>
          <p:nvPr/>
        </p:nvSpPr>
        <p:spPr>
          <a:xfrm>
            <a:off x="612742" y="3384223"/>
            <a:ext cx="5099901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입력 값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거슬러줘야 할 돈 </a:t>
            </a:r>
            <a:r>
              <a:rPr kumimoji="1" lang="en-US" altLang="ko-KR" dirty="0"/>
              <a:t>n 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출력 값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최소의 동전 </a:t>
            </a:r>
            <a:r>
              <a:rPr kumimoji="1" lang="en-US" altLang="ko-KR" dirty="0"/>
              <a:t>m</a:t>
            </a:r>
            <a:r>
              <a:rPr kumimoji="1" lang="ko-KR" altLang="en-US" dirty="0"/>
              <a:t>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E6A5E-BCAB-159C-7CCC-C649AD397EE1}"/>
              </a:ext>
            </a:extLst>
          </p:cNvPr>
          <p:cNvSpPr/>
          <p:nvPr/>
        </p:nvSpPr>
        <p:spPr>
          <a:xfrm>
            <a:off x="3733014" y="3403077"/>
            <a:ext cx="5090474" cy="1472411"/>
          </a:xfrm>
          <a:prstGeom prst="rect">
            <a:avLst/>
          </a:prstGeom>
          <a:solidFill>
            <a:srgbClr val="00AA6B"/>
          </a:solidFill>
          <a:ln>
            <a:solidFill>
              <a:srgbClr val="5BC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650</a:t>
            </a:r>
            <a:r>
              <a:rPr kumimoji="1" lang="ko-KR" altLang="en-US" dirty="0"/>
              <a:t>원이라면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500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x 1,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x 1,</a:t>
            </a:r>
            <a:r>
              <a:rPr kumimoji="1" lang="ko-KR" altLang="en-US" dirty="0"/>
              <a:t>  </a:t>
            </a:r>
            <a:r>
              <a:rPr kumimoji="1" lang="en-US" altLang="ko-KR" dirty="0"/>
              <a:t> 50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x 1,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x 0</a:t>
            </a:r>
            <a:br>
              <a:rPr kumimoji="1" lang="en-US" altLang="ko-KR" dirty="0"/>
            </a:br>
            <a:r>
              <a:rPr kumimoji="1" lang="en-US" altLang="ko-KR" dirty="0"/>
              <a:t>                       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2240</a:t>
            </a:r>
            <a:r>
              <a:rPr kumimoji="1" lang="ko-KR" altLang="en-US" dirty="0"/>
              <a:t>원이라면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500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x 4,  100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x 2,   50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x 0,  10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x 4</a:t>
            </a:r>
          </a:p>
          <a:p>
            <a:r>
              <a:rPr kumimoji="1" lang="ko-KR" altLang="en-US" dirty="0"/>
              <a:t>                        총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4383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프로그램을 만드는 과정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C9BBD-F35B-9D49-C6CC-C27B549EDE2D}"/>
              </a:ext>
            </a:extLst>
          </p:cNvPr>
          <p:cNvSpPr txBox="1"/>
          <p:nvPr/>
        </p:nvSpPr>
        <p:spPr>
          <a:xfrm>
            <a:off x="392953" y="812433"/>
            <a:ext cx="465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프로그램을 만드는 과정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또는 설계하는 과정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CED15-60D0-873C-2B4C-229672A92B4B}"/>
              </a:ext>
            </a:extLst>
          </p:cNvPr>
          <p:cNvSpPr txBox="1"/>
          <p:nvPr/>
        </p:nvSpPr>
        <p:spPr>
          <a:xfrm>
            <a:off x="367553" y="1396473"/>
            <a:ext cx="363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ONG GOTHIC OTF LIGHT" pitchFamily="2" charset="-127"/>
                <a:ea typeface="GONG GOTHIC OTF LIGHT" pitchFamily="2" charset="-127"/>
              </a:rPr>
              <a:t>2.</a:t>
            </a:r>
            <a:r>
              <a:rPr kumimoji="1" lang="ko-KR" altLang="en-US" b="1" dirty="0"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GONG GOTHIC OTF LIGHT" pitchFamily="2" charset="-127"/>
                <a:ea typeface="GONG GOTHIC OTF LIGHT" pitchFamily="2" charset="-127"/>
              </a:rPr>
              <a:t>추상화</a:t>
            </a:r>
            <a:r>
              <a:rPr kumimoji="1" lang="en-US" altLang="ko-KR" b="1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b="1" dirty="0">
                <a:latin typeface="GONG GOTHIC OTF LIGHT" pitchFamily="2" charset="-127"/>
                <a:ea typeface="GONG GOTHIC OTF LIGHT" pitchFamily="2" charset="-127"/>
              </a:rPr>
              <a:t>풀이 과정을 순서도로 단순화</a:t>
            </a:r>
            <a:r>
              <a:rPr kumimoji="1" lang="en-US" altLang="ko-KR" b="1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b="1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6" name="수행의 시작/종료 5">
            <a:extLst>
              <a:ext uri="{FF2B5EF4-FFF2-40B4-BE49-F238E27FC236}">
                <a16:creationId xmlns:a16="http://schemas.microsoft.com/office/drawing/2014/main" id="{D65D1CF1-FD2A-9148-8604-F54E46FD4011}"/>
              </a:ext>
            </a:extLst>
          </p:cNvPr>
          <p:cNvSpPr/>
          <p:nvPr/>
        </p:nvSpPr>
        <p:spPr>
          <a:xfrm>
            <a:off x="4091232" y="1130662"/>
            <a:ext cx="1187778" cy="362286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</a:t>
            </a:r>
          </a:p>
        </p:txBody>
      </p:sp>
      <p:sp>
        <p:nvSpPr>
          <p:cNvPr id="7" name="처리 6">
            <a:extLst>
              <a:ext uri="{FF2B5EF4-FFF2-40B4-BE49-F238E27FC236}">
                <a16:creationId xmlns:a16="http://schemas.microsoft.com/office/drawing/2014/main" id="{66A1A01E-3586-0215-39D6-9A72D28F02CC}"/>
              </a:ext>
            </a:extLst>
          </p:cNvPr>
          <p:cNvSpPr/>
          <p:nvPr/>
        </p:nvSpPr>
        <p:spPr>
          <a:xfrm>
            <a:off x="4091232" y="2123601"/>
            <a:ext cx="1168925" cy="28816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입력</a:t>
            </a:r>
          </a:p>
        </p:txBody>
      </p:sp>
      <p:sp>
        <p:nvSpPr>
          <p:cNvPr id="8" name="처리 7">
            <a:extLst>
              <a:ext uri="{FF2B5EF4-FFF2-40B4-BE49-F238E27FC236}">
                <a16:creationId xmlns:a16="http://schemas.microsoft.com/office/drawing/2014/main" id="{91C5B420-F027-6E9B-AF25-1D684AEB789D}"/>
              </a:ext>
            </a:extLst>
          </p:cNvPr>
          <p:cNvSpPr/>
          <p:nvPr/>
        </p:nvSpPr>
        <p:spPr>
          <a:xfrm>
            <a:off x="3965570" y="1669015"/>
            <a:ext cx="1426562" cy="28816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초기 변수 셋팅</a:t>
            </a:r>
          </a:p>
        </p:txBody>
      </p:sp>
      <p:sp>
        <p:nvSpPr>
          <p:cNvPr id="11" name="판단 10">
            <a:extLst>
              <a:ext uri="{FF2B5EF4-FFF2-40B4-BE49-F238E27FC236}">
                <a16:creationId xmlns:a16="http://schemas.microsoft.com/office/drawing/2014/main" id="{78955B6E-05CC-C123-4940-66AC25946429}"/>
              </a:ext>
            </a:extLst>
          </p:cNvPr>
          <p:cNvSpPr/>
          <p:nvPr/>
        </p:nvSpPr>
        <p:spPr>
          <a:xfrm>
            <a:off x="2865748" y="2683043"/>
            <a:ext cx="3610466" cy="55618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동전 대입이 끝났나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12" name="처리 11">
            <a:extLst>
              <a:ext uri="{FF2B5EF4-FFF2-40B4-BE49-F238E27FC236}">
                <a16:creationId xmlns:a16="http://schemas.microsoft.com/office/drawing/2014/main" id="{07709018-584E-3132-A14E-9163B3A7A6B7}"/>
              </a:ext>
            </a:extLst>
          </p:cNvPr>
          <p:cNvSpPr/>
          <p:nvPr/>
        </p:nvSpPr>
        <p:spPr>
          <a:xfrm>
            <a:off x="3530358" y="3468672"/>
            <a:ext cx="2278132" cy="129818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/>
              <a:t>거스름 돈을 동전단위로 나누기</a:t>
            </a:r>
            <a:br>
              <a:rPr kumimoji="1" lang="en-US" altLang="ko-KR" dirty="0"/>
            </a:br>
            <a:r>
              <a:rPr kumimoji="1" lang="en-US" altLang="ko-KR" dirty="0"/>
              <a:t>1)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몫 ► 사용 개수</a:t>
            </a:r>
            <a:br>
              <a:rPr kumimoji="1" lang="en-US" altLang="ko-KR" dirty="0"/>
            </a:br>
            <a:r>
              <a:rPr kumimoji="1" lang="en-US" altLang="ko-KR" dirty="0"/>
              <a:t>2)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나머지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►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다음 나눠야 할 거스름 돈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8F3E157-9FD8-8991-7E25-B2A153EE5256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4678851" y="1492948"/>
            <a:ext cx="6270" cy="17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628053C9-66E2-6988-3900-51BBBFE1CC84}"/>
              </a:ext>
            </a:extLst>
          </p:cNvPr>
          <p:cNvCxnSpPr>
            <a:stCxn id="8" idx="2"/>
            <a:endCxn id="7" idx="0"/>
          </p:cNvCxnSpPr>
          <p:nvPr/>
        </p:nvCxnSpPr>
        <p:spPr>
          <a:xfrm rot="5400000">
            <a:off x="4594062" y="2038811"/>
            <a:ext cx="166423" cy="31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85B194B1-CFC6-55FC-DB04-9968EF92894D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4563403" y="2524056"/>
            <a:ext cx="227740" cy="31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C268E39B-C63F-C95C-5575-DDF635D28EF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4555480" y="3353170"/>
            <a:ext cx="229447" cy="15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7571A9B4-2CA0-9D9E-BB90-C53DE27DAF22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5400000" flipH="1">
            <a:off x="2864727" y="2962155"/>
            <a:ext cx="1805718" cy="1803676"/>
          </a:xfrm>
          <a:prstGeom prst="bentConnector4">
            <a:avLst>
              <a:gd name="adj1" fmla="val -12660"/>
              <a:gd name="adj2" fmla="val 1126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문서 17">
            <a:extLst>
              <a:ext uri="{FF2B5EF4-FFF2-40B4-BE49-F238E27FC236}">
                <a16:creationId xmlns:a16="http://schemas.microsoft.com/office/drawing/2014/main" id="{76D08BA5-F1EF-E00D-A0D6-81A751DCB13B}"/>
              </a:ext>
            </a:extLst>
          </p:cNvPr>
          <p:cNvSpPr/>
          <p:nvPr/>
        </p:nvSpPr>
        <p:spPr>
          <a:xfrm>
            <a:off x="6900421" y="3510504"/>
            <a:ext cx="1630837" cy="454586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결과값 출력</a:t>
            </a:r>
          </a:p>
        </p:txBody>
      </p:sp>
      <p:sp>
        <p:nvSpPr>
          <p:cNvPr id="23" name="수행의 시작/종료 22">
            <a:extLst>
              <a:ext uri="{FF2B5EF4-FFF2-40B4-BE49-F238E27FC236}">
                <a16:creationId xmlns:a16="http://schemas.microsoft.com/office/drawing/2014/main" id="{504F7BCF-4529-51A6-2C7E-B02046DB49BB}"/>
              </a:ext>
            </a:extLst>
          </p:cNvPr>
          <p:cNvSpPr/>
          <p:nvPr/>
        </p:nvSpPr>
        <p:spPr>
          <a:xfrm>
            <a:off x="7121950" y="4337347"/>
            <a:ext cx="1187778" cy="362286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종료</a:t>
            </a:r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BF4610D8-EECE-6987-C8A4-82550DDBA6F6}"/>
              </a:ext>
            </a:extLst>
          </p:cNvPr>
          <p:cNvCxnSpPr>
            <a:endCxn id="18" idx="0"/>
          </p:cNvCxnSpPr>
          <p:nvPr/>
        </p:nvCxnSpPr>
        <p:spPr>
          <a:xfrm>
            <a:off x="6476214" y="2961133"/>
            <a:ext cx="1239626" cy="5493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2A9F2E8E-2E35-C45A-5D27-3D8E12CDE0B5}"/>
              </a:ext>
            </a:extLst>
          </p:cNvPr>
          <p:cNvCxnSpPr>
            <a:stCxn id="18" idx="2"/>
            <a:endCxn id="23" idx="0"/>
          </p:cNvCxnSpPr>
          <p:nvPr/>
        </p:nvCxnSpPr>
        <p:spPr>
          <a:xfrm rot="5400000">
            <a:off x="7514685" y="4136192"/>
            <a:ext cx="40231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[R] 25">
            <a:extLst>
              <a:ext uri="{FF2B5EF4-FFF2-40B4-BE49-F238E27FC236}">
                <a16:creationId xmlns:a16="http://schemas.microsoft.com/office/drawing/2014/main" id="{D9CA6A35-8F67-8494-AADD-4C011A29F707}"/>
              </a:ext>
            </a:extLst>
          </p:cNvPr>
          <p:cNvSpPr/>
          <p:nvPr/>
        </p:nvSpPr>
        <p:spPr>
          <a:xfrm>
            <a:off x="6102257" y="1248324"/>
            <a:ext cx="2207471" cy="1019358"/>
          </a:xfrm>
          <a:prstGeom prst="wedgeRectCallout">
            <a:avLst>
              <a:gd name="adj1" fmla="val -78877"/>
              <a:gd name="adj2" fmla="val 102992"/>
            </a:avLst>
          </a:prstGeom>
          <a:solidFill>
            <a:srgbClr val="00AA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500</a:t>
            </a:r>
            <a:r>
              <a:rPr kumimoji="1" lang="ko-KR" altLang="en-US" dirty="0"/>
              <a:t>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50</a:t>
            </a:r>
            <a:r>
              <a:rPr kumimoji="1" lang="ko-KR" altLang="en-US" dirty="0"/>
              <a:t>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 순서대로 거슬러 동전을 대입함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7" name="사각형 설명선[R] 26">
            <a:extLst>
              <a:ext uri="{FF2B5EF4-FFF2-40B4-BE49-F238E27FC236}">
                <a16:creationId xmlns:a16="http://schemas.microsoft.com/office/drawing/2014/main" id="{69AB7E58-83E1-BAC5-8353-9B7E00C943A4}"/>
              </a:ext>
            </a:extLst>
          </p:cNvPr>
          <p:cNvSpPr/>
          <p:nvPr/>
        </p:nvSpPr>
        <p:spPr>
          <a:xfrm>
            <a:off x="219151" y="3071465"/>
            <a:ext cx="2207471" cy="794413"/>
          </a:xfrm>
          <a:prstGeom prst="wedgeRectCallout">
            <a:avLst>
              <a:gd name="adj1" fmla="val 59912"/>
              <a:gd name="adj2" fmla="val 74864"/>
            </a:avLst>
          </a:prstGeom>
          <a:solidFill>
            <a:srgbClr val="00AA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동전의 단위를 낮춰서 다시 순환 대입</a:t>
            </a:r>
          </a:p>
        </p:txBody>
      </p:sp>
    </p:spTree>
    <p:extLst>
      <p:ext uri="{BB962C8B-B14F-4D97-AF65-F5344CB8AC3E}">
        <p14:creationId xmlns:p14="http://schemas.microsoft.com/office/powerpoint/2010/main" val="8426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프로그램을 만드는 과정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C9BBD-F35B-9D49-C6CC-C27B549EDE2D}"/>
              </a:ext>
            </a:extLst>
          </p:cNvPr>
          <p:cNvSpPr txBox="1"/>
          <p:nvPr/>
        </p:nvSpPr>
        <p:spPr>
          <a:xfrm>
            <a:off x="392953" y="812433"/>
            <a:ext cx="465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프로그램을 만드는 과정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또는 설계하는 과정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1EE8D-EBB2-29A1-61D2-B100993F3285}"/>
              </a:ext>
            </a:extLst>
          </p:cNvPr>
          <p:cNvSpPr txBox="1"/>
          <p:nvPr/>
        </p:nvSpPr>
        <p:spPr>
          <a:xfrm>
            <a:off x="371226" y="1433051"/>
            <a:ext cx="363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ONG GOTHIC OTF LIGHT" pitchFamily="2" charset="-127"/>
                <a:ea typeface="GONG GOTHIC OTF LIGHT" pitchFamily="2" charset="-127"/>
              </a:rPr>
              <a:t>3.</a:t>
            </a:r>
            <a:r>
              <a:rPr kumimoji="1" lang="ko-KR" altLang="en-US" b="1" dirty="0">
                <a:latin typeface="GONG GOTHIC OTF LIGHT" pitchFamily="2" charset="-127"/>
                <a:ea typeface="GONG GOTHIC OTF LIGHT" pitchFamily="2" charset="-127"/>
              </a:rPr>
              <a:t> 재료 도출</a:t>
            </a:r>
            <a:r>
              <a:rPr kumimoji="1" lang="en-US" altLang="ko-KR" b="1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  <a:latin typeface="GONG GOTHIC OTF LIGHT" pitchFamily="2" charset="-127"/>
                <a:ea typeface="GONG GOTHIC OTF LIGHT" pitchFamily="2" charset="-127"/>
              </a:rPr>
              <a:t>자동화</a:t>
            </a:r>
            <a:r>
              <a:rPr kumimoji="1" lang="en-US" altLang="ko-KR" b="1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b="1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069FD-85B3-7122-0417-D885BE6BB99E}"/>
              </a:ext>
            </a:extLst>
          </p:cNvPr>
          <p:cNvSpPr txBox="1"/>
          <p:nvPr/>
        </p:nvSpPr>
        <p:spPr>
          <a:xfrm>
            <a:off x="443062" y="1740828"/>
            <a:ext cx="3756582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거스름 돈을 저장 할 변수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: 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단위 별로 동전을 저장할 배열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: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change[ 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동전을 순환하여 적용할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: 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ko-KR" altLang="en-US" dirty="0" err="1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순환문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for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거슬러진 중간 돈을 저장할 변수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: 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remain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몫을 구할 산술 연산자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: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//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나머지를 구할 산술연산자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: 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각각을 대입할 대입 연산자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: 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=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입력을 받을 함수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: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input(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출력을 할 함수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: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 print(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66FF0-5F36-8D79-680C-9936D514558C}"/>
              </a:ext>
            </a:extLst>
          </p:cNvPr>
          <p:cNvSpPr txBox="1"/>
          <p:nvPr/>
        </p:nvSpPr>
        <p:spPr>
          <a:xfrm>
            <a:off x="5557233" y="1393593"/>
            <a:ext cx="17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ONG GOTHIC OTF LIGHT" pitchFamily="2" charset="-127"/>
                <a:ea typeface="GONG GOTHIC OTF LIGHT" pitchFamily="2" charset="-127"/>
              </a:rPr>
              <a:t>4.</a:t>
            </a:r>
            <a:r>
              <a:rPr kumimoji="1" lang="ko-KR" altLang="en-US" b="1" dirty="0">
                <a:latin typeface="GONG GOTHIC OTF LIGHT" pitchFamily="2" charset="-127"/>
                <a:ea typeface="GONG GOTHIC OTF LIGHT" pitchFamily="2" charset="-127"/>
              </a:rPr>
              <a:t> 코드 구현</a:t>
            </a:r>
            <a:r>
              <a:rPr kumimoji="1" lang="en-US" altLang="ko-KR" b="1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  <a:latin typeface="GONG GOTHIC OTF LIGHT" pitchFamily="2" charset="-127"/>
                <a:ea typeface="GONG GOTHIC OTF LIGHT" pitchFamily="2" charset="-127"/>
              </a:rPr>
              <a:t>자동화</a:t>
            </a:r>
            <a:r>
              <a:rPr kumimoji="1" lang="en-US" altLang="ko-KR" b="1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kumimoji="1" lang="ko-KR" altLang="en-US" b="1" dirty="0"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6E0073-F1B7-8E0C-DBC4-3A92A821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403" y="1825668"/>
            <a:ext cx="4839341" cy="26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7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변수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A5A93E-6390-97B0-78F8-98997CC06259}"/>
              </a:ext>
            </a:extLst>
          </p:cNvPr>
          <p:cNvSpPr txBox="1"/>
          <p:nvPr/>
        </p:nvSpPr>
        <p:spPr>
          <a:xfrm>
            <a:off x="418353" y="992386"/>
            <a:ext cx="772350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변할 수 있는 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 를 의미 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무엇이 변할까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변수에 넣어둔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자료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2)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이름</a:t>
            </a:r>
            <a:endParaRPr lang="en-US" altLang="ko-KR" dirty="0">
              <a:solidFill>
                <a:srgbClr val="0070C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변수의 역할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코딩 과정에서 필요한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숫자’ 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문자’ 등 자료를 저장해 두었다가 꺼내는 </a:t>
            </a: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보관소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2A76E5-45D6-F536-0803-CD4E8FF579DB}"/>
              </a:ext>
            </a:extLst>
          </p:cNvPr>
          <p:cNvGrpSpPr/>
          <p:nvPr/>
        </p:nvGrpSpPr>
        <p:grpSpPr>
          <a:xfrm>
            <a:off x="638107" y="3067325"/>
            <a:ext cx="1908931" cy="1634877"/>
            <a:chOff x="2455332" y="2201333"/>
            <a:chExt cx="1710267" cy="1464734"/>
          </a:xfrm>
        </p:grpSpPr>
        <p:pic>
          <p:nvPicPr>
            <p:cNvPr id="7" name="그림 6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9690A925-A9A7-22C8-00A1-7A55C4C82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1" name="그림 10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1B81A573-C965-97F3-E1E8-2B0664EA1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3" name="그림 12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30B1228C-825A-4CC9-4A77-F42D8ADBB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629D63-624D-20C3-3344-DD300D20D365}"/>
              </a:ext>
            </a:extLst>
          </p:cNvPr>
          <p:cNvGrpSpPr/>
          <p:nvPr/>
        </p:nvGrpSpPr>
        <p:grpSpPr>
          <a:xfrm>
            <a:off x="2804726" y="3067324"/>
            <a:ext cx="1908931" cy="1634877"/>
            <a:chOff x="2455332" y="2201333"/>
            <a:chExt cx="1710267" cy="1464734"/>
          </a:xfrm>
        </p:grpSpPr>
        <p:pic>
          <p:nvPicPr>
            <p:cNvPr id="16" name="그림 15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28CD02E9-89BB-54EE-B468-E1B3AD4E6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7" name="그림 16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2F8E8868-4B9D-67E9-8F02-7A4583815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8" name="그림 17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ED45B0A0-2A3F-B910-7C00-D6B0802B8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E695C8-9366-9C37-7BB1-A766E6C86320}"/>
              </a:ext>
            </a:extLst>
          </p:cNvPr>
          <p:cNvSpPr txBox="1"/>
          <p:nvPr/>
        </p:nvSpPr>
        <p:spPr>
          <a:xfrm rot="21203706">
            <a:off x="1560921" y="3800408"/>
            <a:ext cx="57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num</a:t>
            </a:r>
            <a:endParaRPr kumimoji="1" lang="ko-KR" altLang="en-US" sz="1800" b="1" dirty="0"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5908E-99E4-AF3E-1AFA-7F73B48CBCD8}"/>
              </a:ext>
            </a:extLst>
          </p:cNvPr>
          <p:cNvSpPr txBox="1"/>
          <p:nvPr/>
        </p:nvSpPr>
        <p:spPr>
          <a:xfrm rot="21203706">
            <a:off x="3778530" y="3762695"/>
            <a:ext cx="57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str</a:t>
            </a:r>
            <a:endParaRPr kumimoji="1" lang="ko-KR" altLang="en-US" sz="1800" b="1" dirty="0"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3D073B-D1C9-3279-5BBB-5D56B595AFDB}"/>
              </a:ext>
            </a:extLst>
          </p:cNvPr>
          <p:cNvSpPr txBox="1"/>
          <p:nvPr/>
        </p:nvSpPr>
        <p:spPr>
          <a:xfrm>
            <a:off x="1283890" y="2427352"/>
            <a:ext cx="61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123</a:t>
            </a:r>
            <a:endParaRPr kumimoji="1"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AAE99-E47C-41B1-7DA4-62352EE5EF32}"/>
              </a:ext>
            </a:extLst>
          </p:cNvPr>
          <p:cNvSpPr txBox="1"/>
          <p:nvPr/>
        </p:nvSpPr>
        <p:spPr>
          <a:xfrm>
            <a:off x="3230780" y="2382645"/>
            <a:ext cx="1056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“string”</a:t>
            </a:r>
            <a:endParaRPr kumimoji="1" lang="ko-KR" altLang="en-US" sz="2000" dirty="0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35949964-AA9D-40C6-0D7E-9F423FB67B7F}"/>
              </a:ext>
            </a:extLst>
          </p:cNvPr>
          <p:cNvSpPr/>
          <p:nvPr/>
        </p:nvSpPr>
        <p:spPr>
          <a:xfrm>
            <a:off x="1569712" y="2860541"/>
            <a:ext cx="45719" cy="2933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7CF5672A-0FDD-7DD4-EF77-B7E8EC5768A2}"/>
              </a:ext>
            </a:extLst>
          </p:cNvPr>
          <p:cNvSpPr/>
          <p:nvPr/>
        </p:nvSpPr>
        <p:spPr>
          <a:xfrm>
            <a:off x="3713471" y="2857392"/>
            <a:ext cx="45719" cy="2933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D21463-1570-7928-9C34-404EB957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486" y="2427352"/>
            <a:ext cx="3154441" cy="9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변수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A5A93E-6390-97B0-78F8-98997CC06259}"/>
              </a:ext>
            </a:extLst>
          </p:cNvPr>
          <p:cNvSpPr txBox="1"/>
          <p:nvPr/>
        </p:nvSpPr>
        <p:spPr>
          <a:xfrm>
            <a:off x="418353" y="992386"/>
            <a:ext cx="772350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변할 수 있는 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 를 의미 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무엇이 변할까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변수에 넣어둔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자료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이름</a:t>
            </a:r>
            <a:endParaRPr lang="en-US" altLang="ko-KR" dirty="0">
              <a:solidFill>
                <a:srgbClr val="0070C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변수의 역할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코딩 과정에서 필요한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숫자’ 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문자’ 등 자료를 저장해 두었다가 꺼내는 </a:t>
            </a: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보관소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2A76E5-45D6-F536-0803-CD4E8FF579DB}"/>
              </a:ext>
            </a:extLst>
          </p:cNvPr>
          <p:cNvGrpSpPr/>
          <p:nvPr/>
        </p:nvGrpSpPr>
        <p:grpSpPr>
          <a:xfrm>
            <a:off x="638107" y="3067325"/>
            <a:ext cx="1908931" cy="1634877"/>
            <a:chOff x="2455332" y="2201333"/>
            <a:chExt cx="1710267" cy="1464734"/>
          </a:xfrm>
        </p:grpSpPr>
        <p:pic>
          <p:nvPicPr>
            <p:cNvPr id="7" name="그림 6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9690A925-A9A7-22C8-00A1-7A55C4C82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1" name="그림 10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1B81A573-C965-97F3-E1E8-2B0664EA1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3" name="그림 12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30B1228C-825A-4CC9-4A77-F42D8ADBB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629D63-624D-20C3-3344-DD300D20D365}"/>
              </a:ext>
            </a:extLst>
          </p:cNvPr>
          <p:cNvGrpSpPr/>
          <p:nvPr/>
        </p:nvGrpSpPr>
        <p:grpSpPr>
          <a:xfrm>
            <a:off x="2804726" y="3067324"/>
            <a:ext cx="1908931" cy="1634877"/>
            <a:chOff x="2455332" y="2201333"/>
            <a:chExt cx="1710267" cy="1464734"/>
          </a:xfrm>
        </p:grpSpPr>
        <p:pic>
          <p:nvPicPr>
            <p:cNvPr id="16" name="그림 15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28CD02E9-89BB-54EE-B468-E1B3AD4E6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7" name="그림 16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2F8E8868-4B9D-67E9-8F02-7A4583815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8" name="그림 17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ED45B0A0-2A3F-B910-7C00-D6B0802B8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E695C8-9366-9C37-7BB1-A766E6C86320}"/>
              </a:ext>
            </a:extLst>
          </p:cNvPr>
          <p:cNvSpPr txBox="1"/>
          <p:nvPr/>
        </p:nvSpPr>
        <p:spPr>
          <a:xfrm rot="21203706">
            <a:off x="1560921" y="3800408"/>
            <a:ext cx="57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num</a:t>
            </a:r>
            <a:endParaRPr kumimoji="1" lang="ko-KR" altLang="en-US" sz="1800" b="1" dirty="0"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5908E-99E4-AF3E-1AFA-7F73B48CBCD8}"/>
              </a:ext>
            </a:extLst>
          </p:cNvPr>
          <p:cNvSpPr txBox="1"/>
          <p:nvPr/>
        </p:nvSpPr>
        <p:spPr>
          <a:xfrm rot="21203706">
            <a:off x="3778530" y="3762695"/>
            <a:ext cx="57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str</a:t>
            </a:r>
            <a:endParaRPr kumimoji="1" lang="ko-KR" altLang="en-US" sz="1800" b="1" dirty="0"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3D073B-D1C9-3279-5BBB-5D56B595AFDB}"/>
              </a:ext>
            </a:extLst>
          </p:cNvPr>
          <p:cNvSpPr txBox="1"/>
          <p:nvPr/>
        </p:nvSpPr>
        <p:spPr>
          <a:xfrm rot="20946821">
            <a:off x="1195967" y="3313870"/>
            <a:ext cx="61736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 w="41275">
                  <a:noFill/>
                </a:ln>
                <a:effectLst>
                  <a:glow rad="112054">
                    <a:schemeClr val="bg1"/>
                  </a:glow>
                </a:effectLst>
              </a:rPr>
              <a:t>123</a:t>
            </a:r>
            <a:endParaRPr kumimoji="1" lang="ko-KR" altLang="en-US" sz="2000" dirty="0">
              <a:ln w="41275">
                <a:noFill/>
              </a:ln>
              <a:effectLst>
                <a:glow rad="112054">
                  <a:schemeClr val="bg1"/>
                </a:glo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AAE99-E47C-41B1-7DA4-62352EE5EF32}"/>
              </a:ext>
            </a:extLst>
          </p:cNvPr>
          <p:cNvSpPr txBox="1"/>
          <p:nvPr/>
        </p:nvSpPr>
        <p:spPr>
          <a:xfrm rot="20149271">
            <a:off x="3187702" y="3313869"/>
            <a:ext cx="1056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effectLst>
                  <a:glow rad="127000">
                    <a:schemeClr val="bg1"/>
                  </a:glow>
                </a:effectLst>
              </a:rPr>
              <a:t>“string”</a:t>
            </a:r>
            <a:endParaRPr kumimoji="1" lang="ko-KR" altLang="en-US" sz="2000" dirty="0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FBC60E-6CE3-E494-0624-1D257FAFF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486" y="3722634"/>
            <a:ext cx="3247644" cy="811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18958E-2C50-46EA-E626-C78EDF09E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486" y="2293270"/>
            <a:ext cx="3171135" cy="11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변수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A5A93E-6390-97B0-78F8-98997CC06259}"/>
              </a:ext>
            </a:extLst>
          </p:cNvPr>
          <p:cNvSpPr txBox="1"/>
          <p:nvPr/>
        </p:nvSpPr>
        <p:spPr>
          <a:xfrm>
            <a:off x="418353" y="992386"/>
            <a:ext cx="772350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변할 수 있는 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 를 의미 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무엇이 변할까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변수에 넣어둔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자료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2)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이름</a:t>
            </a:r>
            <a:endParaRPr lang="en-US" altLang="ko-KR" dirty="0">
              <a:solidFill>
                <a:srgbClr val="0070C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변수의 역할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코딩 과정에서 필요한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숫자’ 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문자’ 등 자료를 저장해 두었다가 꺼내는 </a:t>
            </a: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보관소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2A76E5-45D6-F536-0803-CD4E8FF579DB}"/>
              </a:ext>
            </a:extLst>
          </p:cNvPr>
          <p:cNvGrpSpPr/>
          <p:nvPr/>
        </p:nvGrpSpPr>
        <p:grpSpPr>
          <a:xfrm>
            <a:off x="638107" y="3067325"/>
            <a:ext cx="1908931" cy="1634877"/>
            <a:chOff x="2455332" y="2201333"/>
            <a:chExt cx="1710267" cy="1464734"/>
          </a:xfrm>
        </p:grpSpPr>
        <p:pic>
          <p:nvPicPr>
            <p:cNvPr id="7" name="그림 6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9690A925-A9A7-22C8-00A1-7A55C4C82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1" name="그림 10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1B81A573-C965-97F3-E1E8-2B0664EA1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3" name="그림 12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30B1228C-825A-4CC9-4A77-F42D8ADBB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629D63-624D-20C3-3344-DD300D20D365}"/>
              </a:ext>
            </a:extLst>
          </p:cNvPr>
          <p:cNvGrpSpPr/>
          <p:nvPr/>
        </p:nvGrpSpPr>
        <p:grpSpPr>
          <a:xfrm>
            <a:off x="2804726" y="3067324"/>
            <a:ext cx="1908931" cy="1634877"/>
            <a:chOff x="2455332" y="2201333"/>
            <a:chExt cx="1710267" cy="1464734"/>
          </a:xfrm>
        </p:grpSpPr>
        <p:pic>
          <p:nvPicPr>
            <p:cNvPr id="16" name="그림 15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28CD02E9-89BB-54EE-B468-E1B3AD4E6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7" name="그림 16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2F8E8868-4B9D-67E9-8F02-7A4583815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8" name="그림 17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ED45B0A0-2A3F-B910-7C00-D6B0802B8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E695C8-9366-9C37-7BB1-A766E6C86320}"/>
              </a:ext>
            </a:extLst>
          </p:cNvPr>
          <p:cNvSpPr txBox="1"/>
          <p:nvPr/>
        </p:nvSpPr>
        <p:spPr>
          <a:xfrm rot="21203706">
            <a:off x="1560921" y="3800408"/>
            <a:ext cx="57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num</a:t>
            </a:r>
            <a:endParaRPr kumimoji="1" lang="ko-KR" altLang="en-US" sz="1800" b="1" dirty="0"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5908E-99E4-AF3E-1AFA-7F73B48CBCD8}"/>
              </a:ext>
            </a:extLst>
          </p:cNvPr>
          <p:cNvSpPr txBox="1"/>
          <p:nvPr/>
        </p:nvSpPr>
        <p:spPr>
          <a:xfrm rot="21203706">
            <a:off x="3778530" y="3762695"/>
            <a:ext cx="57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str</a:t>
            </a:r>
            <a:endParaRPr kumimoji="1" lang="ko-KR" altLang="en-US" sz="1800" b="1" dirty="0"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3D073B-D1C9-3279-5BBB-5D56B595AFDB}"/>
              </a:ext>
            </a:extLst>
          </p:cNvPr>
          <p:cNvSpPr txBox="1"/>
          <p:nvPr/>
        </p:nvSpPr>
        <p:spPr>
          <a:xfrm rot="20946821">
            <a:off x="1195967" y="3313870"/>
            <a:ext cx="61736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 w="41275">
                  <a:noFill/>
                </a:ln>
                <a:effectLst>
                  <a:glow rad="112054">
                    <a:schemeClr val="bg1"/>
                  </a:glow>
                </a:effectLst>
              </a:rPr>
              <a:t>123</a:t>
            </a:r>
            <a:endParaRPr kumimoji="1" lang="ko-KR" altLang="en-US" sz="2000" dirty="0">
              <a:ln w="41275">
                <a:noFill/>
              </a:ln>
              <a:effectLst>
                <a:glow rad="112054">
                  <a:schemeClr val="bg1"/>
                </a:glo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AAE99-E47C-41B1-7DA4-62352EE5EF32}"/>
              </a:ext>
            </a:extLst>
          </p:cNvPr>
          <p:cNvSpPr txBox="1"/>
          <p:nvPr/>
        </p:nvSpPr>
        <p:spPr>
          <a:xfrm rot="20149271">
            <a:off x="2397061" y="2558859"/>
            <a:ext cx="1056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effectLst>
                  <a:glow rad="127000">
                    <a:schemeClr val="bg1"/>
                  </a:glow>
                </a:effectLst>
              </a:rPr>
              <a:t>“string”</a:t>
            </a:r>
            <a:endParaRPr kumimoji="1" lang="ko-KR" altLang="en-US" sz="2000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0A4B807B-15A7-D747-97A2-F9CE6A094984}"/>
              </a:ext>
            </a:extLst>
          </p:cNvPr>
          <p:cNvSpPr/>
          <p:nvPr/>
        </p:nvSpPr>
        <p:spPr>
          <a:xfrm rot="8256424">
            <a:off x="3101180" y="2957233"/>
            <a:ext cx="197713" cy="4166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C8F58-7118-75A7-EBAA-19A116514A53}"/>
              </a:ext>
            </a:extLst>
          </p:cNvPr>
          <p:cNvSpPr txBox="1"/>
          <p:nvPr/>
        </p:nvSpPr>
        <p:spPr>
          <a:xfrm>
            <a:off x="3939124" y="2581294"/>
            <a:ext cx="1127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effectLst>
                  <a:glow rad="127000">
                    <a:schemeClr val="bg1"/>
                  </a:glow>
                </a:effectLst>
              </a:rPr>
              <a:t>“string2”</a:t>
            </a:r>
            <a:endParaRPr kumimoji="1" lang="ko-KR" altLang="en-US" sz="2000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60EF608E-C743-4EA6-8974-768827C9F406}"/>
              </a:ext>
            </a:extLst>
          </p:cNvPr>
          <p:cNvSpPr/>
          <p:nvPr/>
        </p:nvSpPr>
        <p:spPr>
          <a:xfrm rot="2461956">
            <a:off x="4173769" y="2968758"/>
            <a:ext cx="228136" cy="4166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7FE72C-07BC-DF24-58C9-659F3FD6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520" y="3884762"/>
            <a:ext cx="2300775" cy="7828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9DEA05-3D4D-40C4-0707-CC315B5F6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520" y="2121939"/>
            <a:ext cx="2554984" cy="15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변수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17F16-2AB1-6531-0BF2-CA62C9E04CA9}"/>
              </a:ext>
            </a:extLst>
          </p:cNvPr>
          <p:cNvSpPr txBox="1"/>
          <p:nvPr/>
        </p:nvSpPr>
        <p:spPr>
          <a:xfrm>
            <a:off x="514487" y="1026480"/>
            <a:ext cx="770780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프로그래밍에서 변수를 사용해야 하는 이유는 무엇일까요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 사용의 이득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첫 번째로 </a:t>
            </a:r>
            <a:r>
              <a:rPr lang="ko-KR" altLang="en-US" sz="1600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자료 저장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입니다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자료를 저장하여 원하는 위치에 반복적으로 불러올 수 있습니다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54A6D6-008F-870B-5D2A-91D9A48FD786}"/>
              </a:ext>
            </a:extLst>
          </p:cNvPr>
          <p:cNvGrpSpPr/>
          <p:nvPr/>
        </p:nvGrpSpPr>
        <p:grpSpPr>
          <a:xfrm>
            <a:off x="781773" y="3537570"/>
            <a:ext cx="1347205" cy="1153795"/>
            <a:chOff x="2455332" y="2201333"/>
            <a:chExt cx="1710267" cy="1464734"/>
          </a:xfrm>
        </p:grpSpPr>
        <p:pic>
          <p:nvPicPr>
            <p:cNvPr id="10" name="그림 9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06297F6E-4C7D-B733-9EA7-F0BE7F9EB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2" name="그림 11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684643C3-7D17-ECB0-FB0E-902F18314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22" name="그림 21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AA0C9D51-A239-09D4-5EB9-D3CE66547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5011FE-23AA-FA20-D6FC-9EC0FC0091A3}"/>
              </a:ext>
            </a:extLst>
          </p:cNvPr>
          <p:cNvSpPr txBox="1"/>
          <p:nvPr/>
        </p:nvSpPr>
        <p:spPr>
          <a:xfrm rot="21203706">
            <a:off x="1420859" y="3963147"/>
            <a:ext cx="41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me</a:t>
            </a:r>
            <a:endParaRPr kumimoji="1" lang="ko-KR" altLang="en-US" sz="1800" b="1" dirty="0"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988854-1C51-5EC8-58CC-4A3177F59999}"/>
              </a:ext>
            </a:extLst>
          </p:cNvPr>
          <p:cNvSpPr txBox="1"/>
          <p:nvPr/>
        </p:nvSpPr>
        <p:spPr>
          <a:xfrm>
            <a:off x="514487" y="2185372"/>
            <a:ext cx="2177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effectLst>
                  <a:glow rad="127000">
                    <a:schemeClr val="bg1"/>
                  </a:glow>
                </a:effectLst>
              </a:rPr>
              <a:t>“</a:t>
            </a:r>
            <a:r>
              <a:rPr kumimoji="1" lang="ko-KR" altLang="en-US" sz="2000" dirty="0">
                <a:effectLst>
                  <a:glow rad="127000">
                    <a:schemeClr val="bg1"/>
                  </a:glow>
                </a:effectLst>
              </a:rPr>
              <a:t>▶︎착하고 멋지고 </a:t>
            </a:r>
            <a:endParaRPr kumimoji="1" lang="en-US" altLang="ko-KR" sz="2000" dirty="0"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kumimoji="1" lang="ko-KR" altLang="en-US" sz="2000" dirty="0">
                <a:effectLst>
                  <a:glow rad="127000">
                    <a:schemeClr val="bg1"/>
                  </a:glow>
                </a:effectLst>
              </a:rPr>
              <a:t>잘생긴 </a:t>
            </a:r>
            <a:r>
              <a:rPr kumimoji="1" lang="en-US" altLang="ko-KR" sz="2000" dirty="0">
                <a:effectLst>
                  <a:glow rad="127000">
                    <a:schemeClr val="bg1"/>
                  </a:glow>
                </a:effectLst>
              </a:rPr>
              <a:t>1000</a:t>
            </a:r>
            <a:r>
              <a:rPr kumimoji="1" lang="ko-KR" altLang="en-US" sz="2000" dirty="0">
                <a:effectLst>
                  <a:glow rad="127000">
                    <a:schemeClr val="bg1"/>
                  </a:glow>
                </a:effectLst>
              </a:rPr>
              <a:t>배 미남</a:t>
            </a:r>
            <a:r>
              <a:rPr kumimoji="1" lang="en-US" altLang="ko-KR" sz="2000" dirty="0">
                <a:effectLst>
                  <a:glow rad="127000">
                    <a:schemeClr val="bg1"/>
                  </a:glow>
                </a:effectLst>
              </a:rPr>
              <a:t> ”</a:t>
            </a:r>
            <a:endParaRPr kumimoji="1" lang="ko-KR" altLang="en-US" sz="2000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7" name="아래쪽 화살표[D] 26">
            <a:extLst>
              <a:ext uri="{FF2B5EF4-FFF2-40B4-BE49-F238E27FC236}">
                <a16:creationId xmlns:a16="http://schemas.microsoft.com/office/drawing/2014/main" id="{99284ACF-624A-16EE-EAB1-8A2EDFF8C8E4}"/>
              </a:ext>
            </a:extLst>
          </p:cNvPr>
          <p:cNvSpPr/>
          <p:nvPr/>
        </p:nvSpPr>
        <p:spPr>
          <a:xfrm>
            <a:off x="1414802" y="3202818"/>
            <a:ext cx="81146" cy="4166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98740E9-3FAB-FC04-44C5-DA9F9858DF4A}"/>
              </a:ext>
            </a:extLst>
          </p:cNvPr>
          <p:cNvGrpSpPr/>
          <p:nvPr/>
        </p:nvGrpSpPr>
        <p:grpSpPr>
          <a:xfrm>
            <a:off x="3157548" y="2227531"/>
            <a:ext cx="694275" cy="594602"/>
            <a:chOff x="2894038" y="3220880"/>
            <a:chExt cx="1347205" cy="115379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E11E800-1034-655E-F0FC-644549D9BFE5}"/>
                </a:ext>
              </a:extLst>
            </p:cNvPr>
            <p:cNvGrpSpPr/>
            <p:nvPr/>
          </p:nvGrpSpPr>
          <p:grpSpPr>
            <a:xfrm>
              <a:off x="2894038" y="3220880"/>
              <a:ext cx="1347205" cy="1153795"/>
              <a:chOff x="2455332" y="2201333"/>
              <a:chExt cx="1710267" cy="1464734"/>
            </a:xfrm>
          </p:grpSpPr>
          <p:pic>
            <p:nvPicPr>
              <p:cNvPr id="35" name="그림 34" descr="달, 어둠, 천체, 밤이(가) 표시된 사진&#10;&#10;자동 생성된 설명">
                <a:extLst>
                  <a:ext uri="{FF2B5EF4-FFF2-40B4-BE49-F238E27FC236}">
                    <a16:creationId xmlns:a16="http://schemas.microsoft.com/office/drawing/2014/main" id="{A250DD31-5801-7341-C829-B8E1383C82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36" name="그림 35" descr="빛, 조명, 어둠, 밤이(가) 표시된 사진&#10;&#10;자동 생성된 설명">
                <a:extLst>
                  <a:ext uri="{FF2B5EF4-FFF2-40B4-BE49-F238E27FC236}">
                    <a16:creationId xmlns:a16="http://schemas.microsoft.com/office/drawing/2014/main" id="{94948352-64C5-A227-06EE-4098D670E0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37" name="그림 36" descr="블랙, 어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299F596-C432-DF82-1831-23B8AE9C4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47" t="44443" r="57902" b="28725"/>
              <a:stretch/>
            </p:blipFill>
            <p:spPr>
              <a:xfrm>
                <a:off x="2455332" y="2286000"/>
                <a:ext cx="1710267" cy="1380067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01E88B-B603-159F-98EF-969014202697}"/>
                </a:ext>
              </a:extLst>
            </p:cNvPr>
            <p:cNvSpPr txBox="1"/>
            <p:nvPr/>
          </p:nvSpPr>
          <p:spPr>
            <a:xfrm rot="21203706">
              <a:off x="3496881" y="3651957"/>
              <a:ext cx="606926" cy="358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" b="1" dirty="0">
                  <a:latin typeface="Nanum DaHaengCe" panose="02000503000000000000" pitchFamily="2" charset="-127"/>
                  <a:ea typeface="Nanum DaHaengCe" panose="02000503000000000000" pitchFamily="2" charset="-127"/>
                </a:rPr>
                <a:t>me</a:t>
              </a:r>
              <a:endParaRPr kumimoji="1" lang="ko-KR" altLang="en-US" sz="600" b="1" dirty="0">
                <a:latin typeface="Nanum DaHaengCe" panose="02000503000000000000" pitchFamily="2" charset="-127"/>
                <a:ea typeface="Nanum DaHaengCe" panose="02000503000000000000" pitchFamily="2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196B93A-4D50-FA52-8E16-394AF6293757}"/>
              </a:ext>
            </a:extLst>
          </p:cNvPr>
          <p:cNvSpPr/>
          <p:nvPr/>
        </p:nvSpPr>
        <p:spPr>
          <a:xfrm>
            <a:off x="2915754" y="1927546"/>
            <a:ext cx="1158850" cy="941739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D3F338-2DA4-E78F-E6BD-9253F9B51992}"/>
              </a:ext>
            </a:extLst>
          </p:cNvPr>
          <p:cNvSpPr txBox="1"/>
          <p:nvPr/>
        </p:nvSpPr>
        <p:spPr>
          <a:xfrm>
            <a:off x="3026836" y="1961781"/>
            <a:ext cx="87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가정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0F01855-E180-1749-F8BF-BA9DC49FBE49}"/>
              </a:ext>
            </a:extLst>
          </p:cNvPr>
          <p:cNvGrpSpPr/>
          <p:nvPr/>
        </p:nvGrpSpPr>
        <p:grpSpPr>
          <a:xfrm>
            <a:off x="2906535" y="2968953"/>
            <a:ext cx="1158850" cy="941739"/>
            <a:chOff x="2489892" y="3187304"/>
            <a:chExt cx="1158850" cy="94173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EB2C1B3-B0E8-05D9-7F83-9A8229E2ED5B}"/>
                </a:ext>
              </a:extLst>
            </p:cNvPr>
            <p:cNvGrpSpPr/>
            <p:nvPr/>
          </p:nvGrpSpPr>
          <p:grpSpPr>
            <a:xfrm>
              <a:off x="2724754" y="3486960"/>
              <a:ext cx="694275" cy="594602"/>
              <a:chOff x="2894038" y="3220880"/>
              <a:chExt cx="1347205" cy="1153795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09A540A-FEA9-F78A-4331-CBFA675F4A6A}"/>
                  </a:ext>
                </a:extLst>
              </p:cNvPr>
              <p:cNvGrpSpPr/>
              <p:nvPr/>
            </p:nvGrpSpPr>
            <p:grpSpPr>
              <a:xfrm>
                <a:off x="2894038" y="3220880"/>
                <a:ext cx="1347205" cy="1153795"/>
                <a:chOff x="2455332" y="2201333"/>
                <a:chExt cx="1710267" cy="1464734"/>
              </a:xfrm>
            </p:grpSpPr>
            <p:pic>
              <p:nvPicPr>
                <p:cNvPr id="53" name="그림 52" descr="달, 어둠, 천체, 밤이(가) 표시된 사진&#10;&#10;자동 생성된 설명">
                  <a:extLst>
                    <a:ext uri="{FF2B5EF4-FFF2-40B4-BE49-F238E27FC236}">
                      <a16:creationId xmlns:a16="http://schemas.microsoft.com/office/drawing/2014/main" id="{F75434A9-D13D-D278-EBF2-E0B5E3CBE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48" t="42798" r="57901" b="28724"/>
                <a:stretch/>
              </p:blipFill>
              <p:spPr>
                <a:xfrm>
                  <a:off x="2455332" y="2201333"/>
                  <a:ext cx="1710267" cy="1464734"/>
                </a:xfrm>
                <a:prstGeom prst="rect">
                  <a:avLst/>
                </a:prstGeom>
              </p:spPr>
            </p:pic>
            <p:pic>
              <p:nvPicPr>
                <p:cNvPr id="54" name="그림 53" descr="빛, 조명, 어둠, 밤이(가) 표시된 사진&#10;&#10;자동 생성된 설명">
                  <a:extLst>
                    <a:ext uri="{FF2B5EF4-FFF2-40B4-BE49-F238E27FC236}">
                      <a16:creationId xmlns:a16="http://schemas.microsoft.com/office/drawing/2014/main" id="{438CEC6B-FCCB-C800-5837-DE2A7E1C4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848" t="42798" r="57901" b="28724"/>
                <a:stretch/>
              </p:blipFill>
              <p:spPr>
                <a:xfrm>
                  <a:off x="2455332" y="2201333"/>
                  <a:ext cx="1710267" cy="1464734"/>
                </a:xfrm>
                <a:prstGeom prst="rect">
                  <a:avLst/>
                </a:prstGeom>
              </p:spPr>
            </p:pic>
            <p:pic>
              <p:nvPicPr>
                <p:cNvPr id="55" name="그림 54" descr="블랙, 어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5993DDC4-C2E1-8B57-FC6A-6B033FCA60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847" t="44443" r="57902" b="28725"/>
                <a:stretch/>
              </p:blipFill>
              <p:spPr>
                <a:xfrm>
                  <a:off x="2455332" y="2286000"/>
                  <a:ext cx="1710267" cy="1380067"/>
                </a:xfrm>
                <a:prstGeom prst="rect">
                  <a:avLst/>
                </a:prstGeom>
              </p:spPr>
            </p:pic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2DEC009-6574-0D68-6C55-BA988689BC12}"/>
                  </a:ext>
                </a:extLst>
              </p:cNvPr>
              <p:cNvSpPr txBox="1"/>
              <p:nvPr/>
            </p:nvSpPr>
            <p:spPr>
              <a:xfrm rot="21203706">
                <a:off x="3496881" y="3651957"/>
                <a:ext cx="606926" cy="358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600" b="1" dirty="0">
                    <a:latin typeface="Nanum DaHaengCe" panose="02000503000000000000" pitchFamily="2" charset="-127"/>
                    <a:ea typeface="Nanum DaHaengCe" panose="02000503000000000000" pitchFamily="2" charset="-127"/>
                  </a:rPr>
                  <a:t>me</a:t>
                </a:r>
                <a:endParaRPr kumimoji="1" lang="ko-KR" altLang="en-US" sz="600" b="1" dirty="0">
                  <a:latin typeface="Nanum DaHaengCe" panose="02000503000000000000" pitchFamily="2" charset="-127"/>
                  <a:ea typeface="Nanum DaHaengCe" panose="02000503000000000000" pitchFamily="2" charset="-127"/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E772920-3C75-B0CC-359B-E03FF564DD11}"/>
                </a:ext>
              </a:extLst>
            </p:cNvPr>
            <p:cNvSpPr/>
            <p:nvPr/>
          </p:nvSpPr>
          <p:spPr>
            <a:xfrm>
              <a:off x="2489892" y="3187304"/>
              <a:ext cx="1158850" cy="941739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1E440-3078-A719-8182-F26C642C6FFC}"/>
                </a:ext>
              </a:extLst>
            </p:cNvPr>
            <p:cNvSpPr txBox="1"/>
            <p:nvPr/>
          </p:nvSpPr>
          <p:spPr>
            <a:xfrm>
              <a:off x="2636508" y="3227379"/>
              <a:ext cx="870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체육관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77AD612-983A-3806-A19B-10C02B37F764}"/>
              </a:ext>
            </a:extLst>
          </p:cNvPr>
          <p:cNvGrpSpPr/>
          <p:nvPr/>
        </p:nvGrpSpPr>
        <p:grpSpPr>
          <a:xfrm>
            <a:off x="3141397" y="4310017"/>
            <a:ext cx="694275" cy="594602"/>
            <a:chOff x="2894038" y="3220880"/>
            <a:chExt cx="1347205" cy="115379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F27EC1A-720B-1619-9E83-84FB935CB2B3}"/>
                </a:ext>
              </a:extLst>
            </p:cNvPr>
            <p:cNvGrpSpPr/>
            <p:nvPr/>
          </p:nvGrpSpPr>
          <p:grpSpPr>
            <a:xfrm>
              <a:off x="2894038" y="3220880"/>
              <a:ext cx="1347205" cy="1153795"/>
              <a:chOff x="2455332" y="2201333"/>
              <a:chExt cx="1710267" cy="1464734"/>
            </a:xfrm>
          </p:grpSpPr>
          <p:pic>
            <p:nvPicPr>
              <p:cNvPr id="61" name="그림 60" descr="달, 어둠, 천체, 밤이(가) 표시된 사진&#10;&#10;자동 생성된 설명">
                <a:extLst>
                  <a:ext uri="{FF2B5EF4-FFF2-40B4-BE49-F238E27FC236}">
                    <a16:creationId xmlns:a16="http://schemas.microsoft.com/office/drawing/2014/main" id="{C8241E62-BE78-CD37-8E12-3C44B1F0D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62" name="그림 61" descr="빛, 조명, 어둠, 밤이(가) 표시된 사진&#10;&#10;자동 생성된 설명">
                <a:extLst>
                  <a:ext uri="{FF2B5EF4-FFF2-40B4-BE49-F238E27FC236}">
                    <a16:creationId xmlns:a16="http://schemas.microsoft.com/office/drawing/2014/main" id="{58EFDAD3-12CD-A164-26A4-6B0ECBE37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63" name="그림 62" descr="블랙, 어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D48E-9FAB-EE9F-78C5-2060ADFB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47" t="44443" r="57902" b="28725"/>
              <a:stretch/>
            </p:blipFill>
            <p:spPr>
              <a:xfrm>
                <a:off x="2455332" y="2286000"/>
                <a:ext cx="1710267" cy="138006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BEC850-8D5D-5A4B-9C62-055688B6974E}"/>
                </a:ext>
              </a:extLst>
            </p:cNvPr>
            <p:cNvSpPr txBox="1"/>
            <p:nvPr/>
          </p:nvSpPr>
          <p:spPr>
            <a:xfrm rot="21203706">
              <a:off x="3496881" y="3651957"/>
              <a:ext cx="606926" cy="358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" b="1" dirty="0">
                  <a:latin typeface="Nanum DaHaengCe" panose="02000503000000000000" pitchFamily="2" charset="-127"/>
                  <a:ea typeface="Nanum DaHaengCe" panose="02000503000000000000" pitchFamily="2" charset="-127"/>
                </a:rPr>
                <a:t>me</a:t>
              </a:r>
              <a:endParaRPr kumimoji="1" lang="ko-KR" altLang="en-US" sz="600" b="1" dirty="0">
                <a:latin typeface="Nanum DaHaengCe" panose="02000503000000000000" pitchFamily="2" charset="-127"/>
                <a:ea typeface="Nanum DaHaengCe" panose="02000503000000000000" pitchFamily="2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C1227B-9F75-C4CA-6070-5739C8F7A222}"/>
              </a:ext>
            </a:extLst>
          </p:cNvPr>
          <p:cNvSpPr/>
          <p:nvPr/>
        </p:nvSpPr>
        <p:spPr>
          <a:xfrm>
            <a:off x="2906535" y="4010361"/>
            <a:ext cx="1158850" cy="941739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459CC2-C83E-F297-2D04-49516F948EF6}"/>
              </a:ext>
            </a:extLst>
          </p:cNvPr>
          <p:cNvSpPr txBox="1"/>
          <p:nvPr/>
        </p:nvSpPr>
        <p:spPr>
          <a:xfrm>
            <a:off x="3053151" y="4050436"/>
            <a:ext cx="87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학교</a:t>
            </a:r>
          </a:p>
        </p:txBody>
      </p:sp>
      <p:sp>
        <p:nvSpPr>
          <p:cNvPr id="67" name="아래쪽 화살표[D] 66">
            <a:extLst>
              <a:ext uri="{FF2B5EF4-FFF2-40B4-BE49-F238E27FC236}">
                <a16:creationId xmlns:a16="http://schemas.microsoft.com/office/drawing/2014/main" id="{C1E3E755-BCFF-2AB4-6103-191C63E92FD2}"/>
              </a:ext>
            </a:extLst>
          </p:cNvPr>
          <p:cNvSpPr/>
          <p:nvPr/>
        </p:nvSpPr>
        <p:spPr>
          <a:xfrm rot="13412372">
            <a:off x="2509520" y="2346361"/>
            <a:ext cx="117386" cy="1709348"/>
          </a:xfrm>
          <a:prstGeom prst="downArrow">
            <a:avLst/>
          </a:prstGeom>
          <a:solidFill>
            <a:srgbClr val="00AA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아래쪽 화살표[D] 67">
            <a:extLst>
              <a:ext uri="{FF2B5EF4-FFF2-40B4-BE49-F238E27FC236}">
                <a16:creationId xmlns:a16="http://schemas.microsoft.com/office/drawing/2014/main" id="{EB2E68ED-B8C6-E405-7D32-732BE4953FB9}"/>
              </a:ext>
            </a:extLst>
          </p:cNvPr>
          <p:cNvSpPr/>
          <p:nvPr/>
        </p:nvSpPr>
        <p:spPr>
          <a:xfrm rot="17354014">
            <a:off x="2503747" y="3905996"/>
            <a:ext cx="117386" cy="1091946"/>
          </a:xfrm>
          <a:prstGeom prst="downArrow">
            <a:avLst/>
          </a:prstGeom>
          <a:solidFill>
            <a:srgbClr val="00AA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아래쪽 화살표[D] 68">
            <a:extLst>
              <a:ext uri="{FF2B5EF4-FFF2-40B4-BE49-F238E27FC236}">
                <a16:creationId xmlns:a16="http://schemas.microsoft.com/office/drawing/2014/main" id="{BD2BFD7D-20A9-36A4-7175-45038CE453D0}"/>
              </a:ext>
            </a:extLst>
          </p:cNvPr>
          <p:cNvSpPr/>
          <p:nvPr/>
        </p:nvSpPr>
        <p:spPr>
          <a:xfrm rot="15051727">
            <a:off x="2521129" y="3333114"/>
            <a:ext cx="117386" cy="1091946"/>
          </a:xfrm>
          <a:prstGeom prst="downArrow">
            <a:avLst/>
          </a:prstGeom>
          <a:solidFill>
            <a:srgbClr val="00AA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7D18A36-1AAB-56C5-09C1-CF364CD2B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540" y="1827316"/>
            <a:ext cx="3693555" cy="300355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8D5E38A-3D6E-458D-3074-AD2F95943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774" y="2636719"/>
            <a:ext cx="3714985" cy="236680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474B2EC-F3B2-E368-0C28-30262128F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540" y="1793682"/>
            <a:ext cx="3932211" cy="32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latin typeface="Gong Gothic OTF Light" pitchFamily="2" charset="-127"/>
                <a:ea typeface="Gong Gothic OTF Light" pitchFamily="2" charset="-127"/>
              </a:rPr>
              <a:t>코딩 왜 배워야 할까</a:t>
            </a:r>
            <a:r>
              <a:rPr lang="en-US" altLang="ko-KR" b="0" dirty="0">
                <a:latin typeface="Gong Gothic OTF Light" pitchFamily="2" charset="-127"/>
                <a:ea typeface="Gong Gothic OTF Light" pitchFamily="2" charset="-127"/>
              </a:rPr>
              <a:t>?</a:t>
            </a:r>
            <a:endParaRPr b="0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 err="1">
                <a:latin typeface="Gong Gothic OTF Light" pitchFamily="2" charset="-127"/>
                <a:ea typeface="Gong Gothic OTF Light" pitchFamily="2" charset="-127"/>
              </a:rPr>
              <a:t>진</a:t>
            </a:r>
            <a:r>
              <a:rPr lang="ko-KR" altLang="en-US" sz="2000" dirty="0">
                <a:latin typeface="Gong Gothic OTF Light" pitchFamily="2" charset="-127"/>
                <a:ea typeface="Gong Gothic OTF Light" pitchFamily="2" charset="-127"/>
              </a:rPr>
              <a:t>행 중인 대한민국의 코딩 열풍</a:t>
            </a:r>
            <a:endParaRPr lang="en-US" sz="20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2000" dirty="0">
                <a:latin typeface="Gong Gothic OTF Light" pitchFamily="2" charset="-127"/>
                <a:ea typeface="Gong Gothic OTF Light" pitchFamily="2" charset="-127"/>
              </a:rPr>
              <a:t>해외 코딩 교육 현황</a:t>
            </a:r>
            <a:endParaRPr lang="en-US" altLang="ko-KR" sz="2000" dirty="0"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" sz="2000" dirty="0" err="1">
                <a:latin typeface="Gong Gothic OTF Light" pitchFamily="2" charset="-127"/>
                <a:ea typeface="Gong Gothic OTF Light" pitchFamily="2" charset="-127"/>
              </a:rPr>
              <a:t>대한민국의</a:t>
            </a:r>
            <a:r>
              <a:rPr lang="ko-KR" altLang="en-US" sz="2000" dirty="0">
                <a:latin typeface="Gong Gothic OTF Light" pitchFamily="2" charset="-127"/>
                <a:ea typeface="Gong Gothic OTF Light" pitchFamily="2" charset="-127"/>
              </a:rPr>
              <a:t> 코딩교육 방안</a:t>
            </a:r>
            <a:r>
              <a:rPr lang="en-US" altLang="ko-KR" sz="1400" dirty="0">
                <a:latin typeface="Gong Gothic OTF Light" pitchFamily="2" charset="-127"/>
                <a:ea typeface="Gong Gothic OTF Light" pitchFamily="2" charset="-127"/>
              </a:rPr>
              <a:t>(2022</a:t>
            </a:r>
            <a:r>
              <a:rPr lang="ko-KR" altLang="en-US" sz="1400" dirty="0">
                <a:latin typeface="Gong Gothic OTF Light" pitchFamily="2" charset="-127"/>
                <a:ea typeface="Gong Gothic OTF Light" pitchFamily="2" charset="-127"/>
              </a:rPr>
              <a:t> 디지털 인재양성 종합방안</a:t>
            </a:r>
            <a:r>
              <a:rPr lang="en-US" altLang="ko-KR" sz="1400" dirty="0">
                <a:latin typeface="Gong Gothic OTF Light" pitchFamily="2" charset="-127"/>
                <a:ea typeface="Gong Gothic OTF Light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2000" dirty="0">
                <a:latin typeface="Gong Gothic OTF Light" pitchFamily="2" charset="-127"/>
                <a:ea typeface="Gong Gothic OTF Light" pitchFamily="2" charset="-127"/>
              </a:rPr>
              <a:t>대한민국의 코딩교육 시장 규모 </a:t>
            </a:r>
            <a:endParaRPr sz="2000" dirty="0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 Medium" panose="02000000000000000000" pitchFamily="2" charset="0"/>
                <a:ea typeface="Roboto Medium" panose="02000000000000000000" pitchFamily="2" charset="0"/>
              </a:rPr>
              <a:t>4</a:t>
            </a:fld>
            <a:endParaRPr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ng Gothic OTF Light" pitchFamily="2" charset="-127"/>
                <a:ea typeface="Gong Gothic OTF Light" pitchFamily="2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변수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2331F-0822-D131-8D56-BE3C16D5BB0F}"/>
              </a:ext>
            </a:extLst>
          </p:cNvPr>
          <p:cNvSpPr txBox="1"/>
          <p:nvPr/>
        </p:nvSpPr>
        <p:spPr>
          <a:xfrm>
            <a:off x="558407" y="926774"/>
            <a:ext cx="739224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프로그래밍에서 변수를 사용해야 하는 또 다른 이유는 무엇일까요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두 번째로 </a:t>
            </a:r>
            <a:r>
              <a:rPr lang="ko-KR" altLang="en-US" sz="1600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의미 </a:t>
            </a:r>
            <a:r>
              <a:rPr lang="ko-KR" altLang="en-US" sz="1600" b="1" dirty="0" err="1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전달성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입니다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자료에 이름을 붙여 줄 수 있어 어떤 자료인지 알기 쉽습니다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AC2B8-9E2D-6E48-895E-333325D2FCC4}"/>
              </a:ext>
            </a:extLst>
          </p:cNvPr>
          <p:cNvSpPr txBox="1"/>
          <p:nvPr/>
        </p:nvSpPr>
        <p:spPr>
          <a:xfrm rot="20733635">
            <a:off x="250458" y="3699202"/>
            <a:ext cx="130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3.141592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63476-CEB6-A27E-C74F-08E4E2F047C8}"/>
              </a:ext>
            </a:extLst>
          </p:cNvPr>
          <p:cNvSpPr txBox="1"/>
          <p:nvPr/>
        </p:nvSpPr>
        <p:spPr>
          <a:xfrm rot="859251">
            <a:off x="776537" y="3071026"/>
            <a:ext cx="8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/>
              <a:t>174cm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08DD29-B4F2-E968-274C-FECBDA6B02F7}"/>
              </a:ext>
            </a:extLst>
          </p:cNvPr>
          <p:cNvSpPr txBox="1"/>
          <p:nvPr/>
        </p:nvSpPr>
        <p:spPr>
          <a:xfrm>
            <a:off x="327457" y="2599317"/>
            <a:ext cx="833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/>
              <a:t>50kg</a:t>
            </a:r>
            <a:endParaRPr kumimoji="1" lang="ko-KR" altLang="en-US" sz="18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41486CB-FCF2-EEE5-7AE5-F1E0C027BEBE}"/>
              </a:ext>
            </a:extLst>
          </p:cNvPr>
          <p:cNvGrpSpPr/>
          <p:nvPr/>
        </p:nvGrpSpPr>
        <p:grpSpPr>
          <a:xfrm>
            <a:off x="1577696" y="2599317"/>
            <a:ext cx="2810571" cy="2231240"/>
            <a:chOff x="1577696" y="2599317"/>
            <a:chExt cx="2810571" cy="223124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278ED23-6ACA-7E4F-C45C-7EB9CC1B0F91}"/>
                </a:ext>
              </a:extLst>
            </p:cNvPr>
            <p:cNvGrpSpPr/>
            <p:nvPr/>
          </p:nvGrpSpPr>
          <p:grpSpPr>
            <a:xfrm>
              <a:off x="1577696" y="3676762"/>
              <a:ext cx="1347205" cy="1153795"/>
              <a:chOff x="2455332" y="2201333"/>
              <a:chExt cx="1710267" cy="1464734"/>
            </a:xfrm>
          </p:grpSpPr>
          <p:pic>
            <p:nvPicPr>
              <p:cNvPr id="15" name="그림 14" descr="달, 어둠, 천체, 밤이(가) 표시된 사진&#10;&#10;자동 생성된 설명">
                <a:extLst>
                  <a:ext uri="{FF2B5EF4-FFF2-40B4-BE49-F238E27FC236}">
                    <a16:creationId xmlns:a16="http://schemas.microsoft.com/office/drawing/2014/main" id="{EC949189-F54E-41EA-20CD-10CA5D4053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16" name="그림 15" descr="빛, 조명, 어둠, 밤이(가) 표시된 사진&#10;&#10;자동 생성된 설명">
                <a:extLst>
                  <a:ext uri="{FF2B5EF4-FFF2-40B4-BE49-F238E27FC236}">
                    <a16:creationId xmlns:a16="http://schemas.microsoft.com/office/drawing/2014/main" id="{73DBCD7C-5E2B-38A3-7479-A1A4D0F0F9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17" name="그림 16" descr="블랙, 어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A42C74E4-DD34-D39A-D872-F07E4E738E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47" t="44443" r="57902" b="28725"/>
              <a:stretch/>
            </p:blipFill>
            <p:spPr>
              <a:xfrm>
                <a:off x="2455332" y="2286000"/>
                <a:ext cx="1710267" cy="1380067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D6440B-D162-602C-41A3-00C9D50CE8AF}"/>
                </a:ext>
              </a:extLst>
            </p:cNvPr>
            <p:cNvSpPr txBox="1"/>
            <p:nvPr/>
          </p:nvSpPr>
          <p:spPr>
            <a:xfrm rot="21203706">
              <a:off x="2120114" y="4139491"/>
              <a:ext cx="630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b="1" dirty="0">
                  <a:latin typeface="Nanum DaHaengCe" panose="02000503000000000000" pitchFamily="2" charset="-127"/>
                  <a:ea typeface="Nanum DaHaengCe" panose="02000503000000000000" pitchFamily="2" charset="-127"/>
                </a:rPr>
                <a:t>원주율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A0D4B06-10D8-BA2E-9213-3DFE54A95FB9}"/>
                </a:ext>
              </a:extLst>
            </p:cNvPr>
            <p:cNvGrpSpPr/>
            <p:nvPr/>
          </p:nvGrpSpPr>
          <p:grpSpPr>
            <a:xfrm>
              <a:off x="2361939" y="2599317"/>
              <a:ext cx="1347205" cy="1153795"/>
              <a:chOff x="2455332" y="2201333"/>
              <a:chExt cx="1710267" cy="1464734"/>
            </a:xfrm>
          </p:grpSpPr>
          <p:pic>
            <p:nvPicPr>
              <p:cNvPr id="21" name="그림 20" descr="달, 어둠, 천체, 밤이(가) 표시된 사진&#10;&#10;자동 생성된 설명">
                <a:extLst>
                  <a:ext uri="{FF2B5EF4-FFF2-40B4-BE49-F238E27FC236}">
                    <a16:creationId xmlns:a16="http://schemas.microsoft.com/office/drawing/2014/main" id="{9382EC66-BE69-72EB-96B7-066B6FA623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25" name="그림 24" descr="빛, 조명, 어둠, 밤이(가) 표시된 사진&#10;&#10;자동 생성된 설명">
                <a:extLst>
                  <a:ext uri="{FF2B5EF4-FFF2-40B4-BE49-F238E27FC236}">
                    <a16:creationId xmlns:a16="http://schemas.microsoft.com/office/drawing/2014/main" id="{8A15E055-DFE6-CA52-A6F6-E48FB1A4C9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26" name="그림 25" descr="블랙, 어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0B189E29-2180-C91D-7EA3-59F4EC099A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47" t="44443" r="57902" b="28725"/>
              <a:stretch/>
            </p:blipFill>
            <p:spPr>
              <a:xfrm>
                <a:off x="2455332" y="2286000"/>
                <a:ext cx="1710267" cy="1380067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CEC2B5-52EB-C33A-E970-8D08701A81F3}"/>
                </a:ext>
              </a:extLst>
            </p:cNvPr>
            <p:cNvSpPr txBox="1"/>
            <p:nvPr/>
          </p:nvSpPr>
          <p:spPr>
            <a:xfrm rot="21203706">
              <a:off x="3046925" y="3016427"/>
              <a:ext cx="4186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800" b="1" dirty="0">
                  <a:latin typeface="Nanum DaHaengCe" panose="02000503000000000000" pitchFamily="2" charset="-127"/>
                  <a:ea typeface="Nanum DaHaengCe" panose="02000503000000000000" pitchFamily="2" charset="-127"/>
                </a:rPr>
                <a:t>키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CE18335-28EA-CFD2-DBB7-6CA896DBE3E5}"/>
                </a:ext>
              </a:extLst>
            </p:cNvPr>
            <p:cNvGrpSpPr/>
            <p:nvPr/>
          </p:nvGrpSpPr>
          <p:grpSpPr>
            <a:xfrm>
              <a:off x="3041062" y="3639828"/>
              <a:ext cx="1347205" cy="1153795"/>
              <a:chOff x="2455332" y="2201333"/>
              <a:chExt cx="1710267" cy="1464734"/>
            </a:xfrm>
          </p:grpSpPr>
          <p:pic>
            <p:nvPicPr>
              <p:cNvPr id="30" name="그림 29" descr="달, 어둠, 천체, 밤이(가) 표시된 사진&#10;&#10;자동 생성된 설명">
                <a:extLst>
                  <a:ext uri="{FF2B5EF4-FFF2-40B4-BE49-F238E27FC236}">
                    <a16:creationId xmlns:a16="http://schemas.microsoft.com/office/drawing/2014/main" id="{046D15E9-C935-8394-294C-A39226E3B1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31" name="그림 30" descr="빛, 조명, 어둠, 밤이(가) 표시된 사진&#10;&#10;자동 생성된 설명">
                <a:extLst>
                  <a:ext uri="{FF2B5EF4-FFF2-40B4-BE49-F238E27FC236}">
                    <a16:creationId xmlns:a16="http://schemas.microsoft.com/office/drawing/2014/main" id="{4ECDB07D-4691-B69B-024C-B2548CC8E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32" name="그림 31" descr="블랙, 어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83D783F-EDB6-7422-7E10-2EBC5639B4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47" t="44443" r="57902" b="28725"/>
              <a:stretch/>
            </p:blipFill>
            <p:spPr>
              <a:xfrm>
                <a:off x="2455332" y="2286000"/>
                <a:ext cx="1710267" cy="1380067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4BF50D-C263-C479-7330-5AA77171CE41}"/>
                </a:ext>
              </a:extLst>
            </p:cNvPr>
            <p:cNvSpPr txBox="1"/>
            <p:nvPr/>
          </p:nvSpPr>
          <p:spPr>
            <a:xfrm rot="21203706">
              <a:off x="3619896" y="4119480"/>
              <a:ext cx="551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Nanum DaHaengCe" panose="02000503000000000000" pitchFamily="2" charset="-127"/>
                  <a:ea typeface="Nanum DaHaengCe" panose="02000503000000000000" pitchFamily="2" charset="-127"/>
                </a:rPr>
                <a:t>몸무게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98F00A74-166B-FA63-A4FE-6D1211B4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88629"/>
            <a:ext cx="4252549" cy="22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18445030-8784-FCC3-D328-4FAE1FB5797E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변수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C3AAE6D-C967-F0C8-D59A-AF37C2721D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15311-047F-0CCE-CB45-1D4E6D3A94BB}"/>
              </a:ext>
            </a:extLst>
          </p:cNvPr>
          <p:cNvSpPr txBox="1"/>
          <p:nvPr/>
        </p:nvSpPr>
        <p:spPr>
          <a:xfrm>
            <a:off x="435958" y="792697"/>
            <a:ext cx="8036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세 번째로 코드의 </a:t>
            </a:r>
            <a:r>
              <a:rPr lang="ko-KR" altLang="en-US" sz="1600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유지 보수성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입니다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코드를 수정하거나 변경할 때 매우 유리합니다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E244EC-EF3F-AA17-3BFE-919211ECA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92"/>
          <a:stretch/>
        </p:blipFill>
        <p:spPr>
          <a:xfrm>
            <a:off x="435958" y="1637034"/>
            <a:ext cx="3805842" cy="2774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6A280F-6024-FF63-58EA-37238754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0717"/>
            <a:ext cx="3707497" cy="3163583"/>
          </a:xfrm>
          <a:prstGeom prst="rect">
            <a:avLst/>
          </a:prstGeom>
        </p:spPr>
      </p:pic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5066B587-4A9D-809F-9B8B-2B9EB5B470A5}"/>
              </a:ext>
            </a:extLst>
          </p:cNvPr>
          <p:cNvSpPr/>
          <p:nvPr/>
        </p:nvSpPr>
        <p:spPr>
          <a:xfrm>
            <a:off x="1906073" y="3024484"/>
            <a:ext cx="257577" cy="2253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C423C473-940E-B410-7D88-5E309F0E569D}"/>
              </a:ext>
            </a:extLst>
          </p:cNvPr>
          <p:cNvSpPr/>
          <p:nvPr/>
        </p:nvSpPr>
        <p:spPr>
          <a:xfrm>
            <a:off x="5831983" y="3212508"/>
            <a:ext cx="257577" cy="2253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04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93837-9AFE-E446-B216-38A5FF4CB9C3}"/>
              </a:ext>
            </a:extLst>
          </p:cNvPr>
          <p:cNvSpPr txBox="1"/>
          <p:nvPr/>
        </p:nvSpPr>
        <p:spPr>
          <a:xfrm>
            <a:off x="274287" y="767046"/>
            <a:ext cx="402345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 이름 정하기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모든 이름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변수 이름으로 쓸 수는 없습니다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 이름에는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몇 가지 규칙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있습니다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531AE-40B3-3D8E-E0E1-0D050AA83CED}"/>
              </a:ext>
            </a:extLst>
          </p:cNvPr>
          <p:cNvSpPr txBox="1"/>
          <p:nvPr/>
        </p:nvSpPr>
        <p:spPr>
          <a:xfrm>
            <a:off x="4297738" y="767046"/>
            <a:ext cx="5320814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영문 대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소문자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숫자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밑줄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(_)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로만 만들 수 있다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공백은 사용 할 수 없다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숫자로 시작 할 수 없다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영문 대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소문자를 구분한다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파이썬이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문법적으로 사용하는 단어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예약어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사용 불가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2A59FF-A368-19E6-77B9-7FBA2A139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0" b="15260"/>
          <a:stretch/>
        </p:blipFill>
        <p:spPr>
          <a:xfrm>
            <a:off x="436935" y="2695226"/>
            <a:ext cx="6929065" cy="2170268"/>
          </a:xfrm>
          <a:prstGeom prst="rect">
            <a:avLst/>
          </a:prstGeom>
          <a:ln w="9525">
            <a:solidFill>
              <a:schemeClr val="accent6">
                <a:lumMod val="50000"/>
              </a:schemeClr>
            </a:solidFill>
          </a:ln>
        </p:spPr>
      </p:pic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변수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0966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데이터 타입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FE004-D96E-C996-2FAE-CF03B33E8723}"/>
              </a:ext>
            </a:extLst>
          </p:cNvPr>
          <p:cNvSpPr txBox="1"/>
          <p:nvPr/>
        </p:nvSpPr>
        <p:spPr>
          <a:xfrm>
            <a:off x="698582" y="1538480"/>
            <a:ext cx="6615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문자로 구성된 자료를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문자열 자료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라고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문자열 자료는 </a:t>
            </a:r>
            <a:r>
              <a:rPr lang="en-US" altLang="ko-KR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”(</a:t>
            </a:r>
            <a:r>
              <a:rPr lang="ko-KR" altLang="en-US" sz="1600" dirty="0" err="1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쌍따옴표</a:t>
            </a:r>
            <a:r>
              <a:rPr lang="en-US" altLang="ko-KR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또는 </a:t>
            </a:r>
            <a:r>
              <a:rPr lang="en-US" altLang="ko-KR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’(</a:t>
            </a:r>
            <a:r>
              <a:rPr lang="ko-KR" altLang="en-US" sz="1600" dirty="0" err="1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홀따옴표</a:t>
            </a:r>
            <a:r>
              <a:rPr lang="en-US" altLang="ko-KR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둘러 쌓아야 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따옴표가 없는 문자열은 변수명으로 취급함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28980-2687-49DC-1183-EFF9D2971CF6}"/>
              </a:ext>
            </a:extLst>
          </p:cNvPr>
          <p:cNvSpPr txBox="1"/>
          <p:nvPr/>
        </p:nvSpPr>
        <p:spPr>
          <a:xfrm>
            <a:off x="1744133" y="3128455"/>
            <a:ext cx="5046134" cy="1344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“</a:t>
            </a:r>
            <a:r>
              <a:rPr kumimoji="1" lang="ko-KR" altLang="en-US" dirty="0"/>
              <a:t>문자열 자료</a:t>
            </a:r>
            <a:r>
              <a:rPr kumimoji="1" lang="en-US" altLang="ko-KR" dirty="0"/>
              <a:t>”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＇</a:t>
            </a:r>
            <a:r>
              <a:rPr kumimoji="1" lang="ko-KR" altLang="en-US" dirty="0" err="1"/>
              <a:t>홑따옴표로</a:t>
            </a:r>
            <a:r>
              <a:rPr kumimoji="1" lang="ko-KR" altLang="en-US" dirty="0"/>
              <a:t> 표시 할 수 있음</a:t>
            </a:r>
            <a:r>
              <a:rPr kumimoji="1" lang="en-US" altLang="ko-KR" dirty="0"/>
              <a:t>’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”123213123”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“@#30</a:t>
            </a:r>
            <a:r>
              <a:rPr kumimoji="1" lang="ko-KR" altLang="en-US" dirty="0"/>
              <a:t>특수문자도 넣을 수 있음</a:t>
            </a:r>
            <a:r>
              <a:rPr kumimoji="1" lang="en-US" altLang="ko-KR" dirty="0"/>
              <a:t>＂</a:t>
            </a:r>
            <a:endParaRPr kumimoji="1" lang="ko-KR" altLang="en-US" dirty="0"/>
          </a:p>
        </p:txBody>
      </p:sp>
      <p:sp>
        <p:nvSpPr>
          <p:cNvPr id="9" name="Google Shape;5294;p43">
            <a:extLst>
              <a:ext uri="{FF2B5EF4-FFF2-40B4-BE49-F238E27FC236}">
                <a16:creationId xmlns:a16="http://schemas.microsoft.com/office/drawing/2014/main" id="{5272B588-2B97-BBAB-EC18-B32F3337A04E}"/>
              </a:ext>
            </a:extLst>
          </p:cNvPr>
          <p:cNvSpPr txBox="1"/>
          <p:nvPr/>
        </p:nvSpPr>
        <p:spPr>
          <a:xfrm>
            <a:off x="342981" y="885089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데이터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타입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-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문자열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666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데이터 타입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7149B95-BBF0-7D1A-C1A4-6D8E38E4F27E}"/>
              </a:ext>
            </a:extLst>
          </p:cNvPr>
          <p:cNvSpPr txBox="1"/>
          <p:nvPr/>
        </p:nvSpPr>
        <p:spPr>
          <a:xfrm>
            <a:off x="368381" y="97769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데이터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타입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-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숫자형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9813D-FFAB-4964-3FCF-6D42D27DD5B9}"/>
              </a:ext>
            </a:extLst>
          </p:cNvPr>
          <p:cNvSpPr txBox="1"/>
          <p:nvPr/>
        </p:nvSpPr>
        <p:spPr>
          <a:xfrm>
            <a:off x="448995" y="1608192"/>
            <a:ext cx="82629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숫자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(Number)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란 말 그대로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숫자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뜻합니다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출력하기 위해서는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print()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함수를 사용합니다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정수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실수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복소수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변수에 할당 할 수 있습니다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E9B3C-65A3-5027-1294-13744844CFC4}"/>
              </a:ext>
            </a:extLst>
          </p:cNvPr>
          <p:cNvSpPr txBox="1"/>
          <p:nvPr/>
        </p:nvSpPr>
        <p:spPr>
          <a:xfrm>
            <a:off x="1707064" y="2802921"/>
            <a:ext cx="5046134" cy="1991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12323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0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-123233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123.233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-2233.23233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1+5j</a:t>
            </a:r>
          </a:p>
        </p:txBody>
      </p:sp>
    </p:spTree>
    <p:extLst>
      <p:ext uri="{BB962C8B-B14F-4D97-AF65-F5344CB8AC3E}">
        <p14:creationId xmlns:p14="http://schemas.microsoft.com/office/powerpoint/2010/main" val="336855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데이터 타입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7149B95-BBF0-7D1A-C1A4-6D8E38E4F27E}"/>
              </a:ext>
            </a:extLst>
          </p:cNvPr>
          <p:cNvSpPr txBox="1"/>
          <p:nvPr/>
        </p:nvSpPr>
        <p:spPr>
          <a:xfrm>
            <a:off x="368381" y="97769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데이터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타입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sz="1800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불리언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(Boolean)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9813D-FFAB-4964-3FCF-6D42D27DD5B9}"/>
              </a:ext>
            </a:extLst>
          </p:cNvPr>
          <p:cNvSpPr txBox="1"/>
          <p:nvPr/>
        </p:nvSpPr>
        <p:spPr>
          <a:xfrm>
            <a:off x="448995" y="1608192"/>
            <a:ext cx="826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불리언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(Boolean)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자료형은 </a:t>
            </a:r>
            <a:r>
              <a:rPr lang="ko-KR" altLang="en-US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참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거짓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나타내는 자료형 입니다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E9B3C-65A3-5027-1294-13744844CFC4}"/>
              </a:ext>
            </a:extLst>
          </p:cNvPr>
          <p:cNvSpPr txBox="1"/>
          <p:nvPr/>
        </p:nvSpPr>
        <p:spPr>
          <a:xfrm>
            <a:off x="782514" y="2571750"/>
            <a:ext cx="2162925" cy="698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True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False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76C125-2234-9AC0-F2AE-76A59CDD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281" y="2506062"/>
            <a:ext cx="3771742" cy="962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FF005E-2F10-A464-5970-C2CBBBD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81" y="3977417"/>
            <a:ext cx="5468738" cy="5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입력과 출력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2C173-1932-5C1B-6421-52277A5989C0}"/>
              </a:ext>
            </a:extLst>
          </p:cNvPr>
          <p:cNvSpPr txBox="1"/>
          <p:nvPr/>
        </p:nvSpPr>
        <p:spPr>
          <a:xfrm>
            <a:off x="816297" y="1451992"/>
            <a:ext cx="63167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Input()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사용하여 콘솔창에서 자료를 입력 받을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Print()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사용하여 콘솔창에 자료를 출력 할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sp>
        <p:nvSpPr>
          <p:cNvPr id="9" name="Google Shape;5294;p43">
            <a:extLst>
              <a:ext uri="{FF2B5EF4-FFF2-40B4-BE49-F238E27FC236}">
                <a16:creationId xmlns:a16="http://schemas.microsoft.com/office/drawing/2014/main" id="{ED9E6E44-9737-C6CD-41B2-05FF7BD12F9C}"/>
              </a:ext>
            </a:extLst>
          </p:cNvPr>
          <p:cNvSpPr txBox="1"/>
          <p:nvPr/>
        </p:nvSpPr>
        <p:spPr>
          <a:xfrm>
            <a:off x="342981" y="885089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입력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함수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input()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과 출력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함수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print()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586C17-CCB1-445F-6B5F-4168FB12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5" y="2416814"/>
            <a:ext cx="5312834" cy="17295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379613-0C4D-8585-A519-478995F9C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"/>
          <a:stretch/>
        </p:blipFill>
        <p:spPr>
          <a:xfrm>
            <a:off x="5005330" y="3711134"/>
            <a:ext cx="3495203" cy="11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연산자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44A523-508C-E26E-6651-E95B1902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367349"/>
            <a:ext cx="7035800" cy="3426951"/>
          </a:xfrm>
          <a:prstGeom prst="rect">
            <a:avLst/>
          </a:prstGeom>
        </p:spPr>
      </p:pic>
      <p:sp>
        <p:nvSpPr>
          <p:cNvPr id="7" name="Google Shape;5294;p43">
            <a:extLst>
              <a:ext uri="{FF2B5EF4-FFF2-40B4-BE49-F238E27FC236}">
                <a16:creationId xmlns:a16="http://schemas.microsoft.com/office/drawing/2014/main" id="{3C747B7B-D740-B230-CC05-B08162560870}"/>
              </a:ext>
            </a:extLst>
          </p:cNvPr>
          <p:cNvSpPr txBox="1"/>
          <p:nvPr/>
        </p:nvSpPr>
        <p:spPr>
          <a:xfrm>
            <a:off x="342981" y="885089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산술 연산자 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32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연산자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7" name="Google Shape;5294;p43">
            <a:extLst>
              <a:ext uri="{FF2B5EF4-FFF2-40B4-BE49-F238E27FC236}">
                <a16:creationId xmlns:a16="http://schemas.microsoft.com/office/drawing/2014/main" id="{3C747B7B-D740-B230-CC05-B08162560870}"/>
              </a:ext>
            </a:extLst>
          </p:cNvPr>
          <p:cNvSpPr txBox="1"/>
          <p:nvPr/>
        </p:nvSpPr>
        <p:spPr>
          <a:xfrm>
            <a:off x="342981" y="885089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산술 연산자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-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예시 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E49BD74-7D5F-B85E-1603-DAD3FFA09EE6}"/>
              </a:ext>
            </a:extLst>
          </p:cNvPr>
          <p:cNvSpPr/>
          <p:nvPr/>
        </p:nvSpPr>
        <p:spPr>
          <a:xfrm>
            <a:off x="539199" y="1418085"/>
            <a:ext cx="7945100" cy="1652512"/>
          </a:xfrm>
          <a:prstGeom prst="roundRect">
            <a:avLst>
              <a:gd name="adj" fmla="val 660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63AC3-81E1-2C1D-6C87-FCD6098332B5}"/>
              </a:ext>
            </a:extLst>
          </p:cNvPr>
          <p:cNvSpPr txBox="1"/>
          <p:nvPr/>
        </p:nvSpPr>
        <p:spPr>
          <a:xfrm>
            <a:off x="659701" y="1584294"/>
            <a:ext cx="7484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송도 편의점에서 물건을 산 손님들에게 잔돈을 거슬러 주려고 한다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.</a:t>
            </a:r>
          </a:p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손님 중 한 분이 잔돈이 필요하다며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5300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을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500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원 동전으로 거슬러 달라고 하고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나머지는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100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원  동전으로 달라고 한다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.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 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편의점 알바는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500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원 </a:t>
            </a:r>
            <a:r>
              <a:rPr kumimoji="1" lang="ko-KR" altLang="en-US" dirty="0" err="1">
                <a:latin typeface="Gong Gothic OTF Light" pitchFamily="2" charset="-127"/>
                <a:ea typeface="Gong Gothic OTF Light" pitchFamily="2" charset="-127"/>
              </a:rPr>
              <a:t>짜리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동전 몇개를 거슬러줘야 할까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?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100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원은 얼마를 거슬러 줘야 할까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?</a:t>
            </a:r>
            <a:endParaRPr kumimoji="1" lang="ko-KR" altLang="en-US" dirty="0"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D7623E-598B-3EED-F755-C8C30E9D6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8" y="3177871"/>
            <a:ext cx="4025485" cy="18657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676A5A-62AE-5DFD-984D-0A0FFAE5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47" y="3210430"/>
            <a:ext cx="3911923" cy="7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연산자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7" name="Google Shape;5294;p43">
            <a:extLst>
              <a:ext uri="{FF2B5EF4-FFF2-40B4-BE49-F238E27FC236}">
                <a16:creationId xmlns:a16="http://schemas.microsoft.com/office/drawing/2014/main" id="{3C747B7B-D740-B230-CC05-B08162560870}"/>
              </a:ext>
            </a:extLst>
          </p:cNvPr>
          <p:cNvSpPr txBox="1"/>
          <p:nvPr/>
        </p:nvSpPr>
        <p:spPr>
          <a:xfrm>
            <a:off x="342981" y="885089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관계 연산자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BE601E-98F8-5548-1AE6-89B99662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0" y="1488042"/>
            <a:ext cx="7772400" cy="32331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FD4D50-009B-5C1D-F81B-60FDF8DFC604}"/>
              </a:ext>
            </a:extLst>
          </p:cNvPr>
          <p:cNvSpPr/>
          <p:nvPr/>
        </p:nvSpPr>
        <p:spPr>
          <a:xfrm>
            <a:off x="3674533" y="1373376"/>
            <a:ext cx="2416367" cy="462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DFB783-809F-EEB8-E8EA-F16B6C2F0D6C}"/>
              </a:ext>
            </a:extLst>
          </p:cNvPr>
          <p:cNvSpPr/>
          <p:nvPr/>
        </p:nvSpPr>
        <p:spPr>
          <a:xfrm>
            <a:off x="606233" y="2108995"/>
            <a:ext cx="2416367" cy="462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6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FC4B88-B977-14F0-447D-2B4CD013D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5" name="Google Shape;176;p14">
            <a:extLst>
              <a:ext uri="{FF2B5EF4-FFF2-40B4-BE49-F238E27FC236}">
                <a16:creationId xmlns:a16="http://schemas.microsoft.com/office/drawing/2014/main" id="{7C440CCE-D86D-567E-DE95-0E5F41FD2951}"/>
              </a:ext>
            </a:extLst>
          </p:cNvPr>
          <p:cNvSpPr txBox="1"/>
          <p:nvPr/>
        </p:nvSpPr>
        <p:spPr>
          <a:xfrm>
            <a:off x="161840" y="204620"/>
            <a:ext cx="4814761" cy="30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대한민국의 코딩 교육 열풍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A47A6-914E-2CF7-7FAF-736E82AF78EA}"/>
              </a:ext>
            </a:extLst>
          </p:cNvPr>
          <p:cNvGrpSpPr/>
          <p:nvPr/>
        </p:nvGrpSpPr>
        <p:grpSpPr>
          <a:xfrm>
            <a:off x="2709469" y="1478005"/>
            <a:ext cx="3644948" cy="2848829"/>
            <a:chOff x="2709469" y="1478005"/>
            <a:chExt cx="3644948" cy="2848829"/>
          </a:xfrm>
        </p:grpSpPr>
        <p:sp>
          <p:nvSpPr>
            <p:cNvPr id="9" name="Google Shape;5155;p43">
              <a:extLst>
                <a:ext uri="{FF2B5EF4-FFF2-40B4-BE49-F238E27FC236}">
                  <a16:creationId xmlns:a16="http://schemas.microsoft.com/office/drawing/2014/main" id="{B3F51FA4-A182-1411-87DA-39BA13479881}"/>
                </a:ext>
              </a:extLst>
            </p:cNvPr>
            <p:cNvSpPr/>
            <p:nvPr/>
          </p:nvSpPr>
          <p:spPr>
            <a:xfrm>
              <a:off x="3432680" y="1795111"/>
              <a:ext cx="2273374" cy="2071100"/>
            </a:xfrm>
            <a:custGeom>
              <a:avLst/>
              <a:gdLst/>
              <a:ahLst/>
              <a:cxnLst/>
              <a:rect l="l" t="t" r="r" b="b"/>
              <a:pathLst>
                <a:path w="70750" h="64455" extrusionOk="0">
                  <a:moveTo>
                    <a:pt x="35375" y="1"/>
                  </a:moveTo>
                  <a:cubicBezTo>
                    <a:pt x="27125" y="1"/>
                    <a:pt x="18875" y="3144"/>
                    <a:pt x="12573" y="9430"/>
                  </a:cubicBezTo>
                  <a:cubicBezTo>
                    <a:pt x="0" y="22034"/>
                    <a:pt x="0" y="42429"/>
                    <a:pt x="12573" y="55001"/>
                  </a:cubicBezTo>
                  <a:cubicBezTo>
                    <a:pt x="18875" y="61304"/>
                    <a:pt x="27125" y="64455"/>
                    <a:pt x="35375" y="64455"/>
                  </a:cubicBezTo>
                  <a:cubicBezTo>
                    <a:pt x="43625" y="64455"/>
                    <a:pt x="51874" y="61304"/>
                    <a:pt x="58177" y="55001"/>
                  </a:cubicBezTo>
                  <a:cubicBezTo>
                    <a:pt x="70749" y="42429"/>
                    <a:pt x="70749" y="22034"/>
                    <a:pt x="58177" y="9430"/>
                  </a:cubicBezTo>
                  <a:cubicBezTo>
                    <a:pt x="51874" y="3144"/>
                    <a:pt x="43625" y="1"/>
                    <a:pt x="353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56;p43">
              <a:extLst>
                <a:ext uri="{FF2B5EF4-FFF2-40B4-BE49-F238E27FC236}">
                  <a16:creationId xmlns:a16="http://schemas.microsoft.com/office/drawing/2014/main" id="{08120E27-C099-5C12-6EAD-F8CE496D5A66}"/>
                </a:ext>
              </a:extLst>
            </p:cNvPr>
            <p:cNvSpPr/>
            <p:nvPr/>
          </p:nvSpPr>
          <p:spPr>
            <a:xfrm>
              <a:off x="3402154" y="1663593"/>
              <a:ext cx="2334426" cy="2334394"/>
            </a:xfrm>
            <a:custGeom>
              <a:avLst/>
              <a:gdLst/>
              <a:ahLst/>
              <a:cxnLst/>
              <a:rect l="l" t="t" r="r" b="b"/>
              <a:pathLst>
                <a:path w="72650" h="72649" extrusionOk="0">
                  <a:moveTo>
                    <a:pt x="36325" y="349"/>
                  </a:moveTo>
                  <a:cubicBezTo>
                    <a:pt x="56150" y="349"/>
                    <a:pt x="72301" y="16500"/>
                    <a:pt x="72301" y="36325"/>
                  </a:cubicBezTo>
                  <a:cubicBezTo>
                    <a:pt x="72301" y="56149"/>
                    <a:pt x="56150" y="72300"/>
                    <a:pt x="36325" y="72300"/>
                  </a:cubicBezTo>
                  <a:cubicBezTo>
                    <a:pt x="16500" y="72300"/>
                    <a:pt x="349" y="56149"/>
                    <a:pt x="349" y="36325"/>
                  </a:cubicBezTo>
                  <a:cubicBezTo>
                    <a:pt x="349" y="16500"/>
                    <a:pt x="16500" y="349"/>
                    <a:pt x="36325" y="349"/>
                  </a:cubicBezTo>
                  <a:close/>
                  <a:moveTo>
                    <a:pt x="36325" y="0"/>
                  </a:moveTo>
                  <a:cubicBezTo>
                    <a:pt x="31416" y="0"/>
                    <a:pt x="26666" y="982"/>
                    <a:pt x="22200" y="2851"/>
                  </a:cubicBezTo>
                  <a:cubicBezTo>
                    <a:pt x="17862" y="4687"/>
                    <a:pt x="13998" y="7316"/>
                    <a:pt x="10641" y="10641"/>
                  </a:cubicBezTo>
                  <a:cubicBezTo>
                    <a:pt x="7316" y="13966"/>
                    <a:pt x="4687" y="17862"/>
                    <a:pt x="2851" y="22200"/>
                  </a:cubicBezTo>
                  <a:cubicBezTo>
                    <a:pt x="982" y="26666"/>
                    <a:pt x="0" y="31416"/>
                    <a:pt x="0" y="36325"/>
                  </a:cubicBezTo>
                  <a:cubicBezTo>
                    <a:pt x="0" y="41233"/>
                    <a:pt x="982" y="45984"/>
                    <a:pt x="2851" y="50449"/>
                  </a:cubicBezTo>
                  <a:cubicBezTo>
                    <a:pt x="4687" y="54787"/>
                    <a:pt x="7316" y="58683"/>
                    <a:pt x="10641" y="62008"/>
                  </a:cubicBezTo>
                  <a:cubicBezTo>
                    <a:pt x="13966" y="65333"/>
                    <a:pt x="17862" y="67962"/>
                    <a:pt x="22200" y="69799"/>
                  </a:cubicBezTo>
                  <a:cubicBezTo>
                    <a:pt x="26666" y="71667"/>
                    <a:pt x="31416" y="72649"/>
                    <a:pt x="36325" y="72649"/>
                  </a:cubicBezTo>
                  <a:cubicBezTo>
                    <a:pt x="41234" y="72649"/>
                    <a:pt x="45984" y="71667"/>
                    <a:pt x="50449" y="69799"/>
                  </a:cubicBezTo>
                  <a:cubicBezTo>
                    <a:pt x="54788" y="67962"/>
                    <a:pt x="58683" y="65333"/>
                    <a:pt x="62008" y="62008"/>
                  </a:cubicBezTo>
                  <a:cubicBezTo>
                    <a:pt x="65334" y="58683"/>
                    <a:pt x="67962" y="54787"/>
                    <a:pt x="69799" y="50449"/>
                  </a:cubicBezTo>
                  <a:cubicBezTo>
                    <a:pt x="71667" y="45984"/>
                    <a:pt x="72649" y="41233"/>
                    <a:pt x="72649" y="36325"/>
                  </a:cubicBezTo>
                  <a:cubicBezTo>
                    <a:pt x="72649" y="31416"/>
                    <a:pt x="71667" y="26666"/>
                    <a:pt x="69799" y="22200"/>
                  </a:cubicBezTo>
                  <a:cubicBezTo>
                    <a:pt x="67962" y="17862"/>
                    <a:pt x="65334" y="13966"/>
                    <a:pt x="62008" y="10641"/>
                  </a:cubicBezTo>
                  <a:cubicBezTo>
                    <a:pt x="58683" y="7316"/>
                    <a:pt x="54788" y="4687"/>
                    <a:pt x="50449" y="2851"/>
                  </a:cubicBezTo>
                  <a:cubicBezTo>
                    <a:pt x="45984" y="982"/>
                    <a:pt x="41234" y="0"/>
                    <a:pt x="363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57;p43">
              <a:extLst>
                <a:ext uri="{FF2B5EF4-FFF2-40B4-BE49-F238E27FC236}">
                  <a16:creationId xmlns:a16="http://schemas.microsoft.com/office/drawing/2014/main" id="{F08CC946-7386-87D9-D615-748F40CC16C6}"/>
                </a:ext>
              </a:extLst>
            </p:cNvPr>
            <p:cNvSpPr/>
            <p:nvPr/>
          </p:nvSpPr>
          <p:spPr>
            <a:xfrm>
              <a:off x="3043941" y="3236736"/>
              <a:ext cx="3080350" cy="895758"/>
            </a:xfrm>
            <a:custGeom>
              <a:avLst/>
              <a:gdLst/>
              <a:ahLst/>
              <a:cxnLst/>
              <a:rect l="l" t="t" r="r" b="b"/>
              <a:pathLst>
                <a:path w="95864" h="27877" extrusionOk="0">
                  <a:moveTo>
                    <a:pt x="34067" y="0"/>
                  </a:moveTo>
                  <a:cubicBezTo>
                    <a:pt x="32123" y="0"/>
                    <a:pt x="30166" y="426"/>
                    <a:pt x="28535" y="1459"/>
                  </a:cubicBezTo>
                  <a:cubicBezTo>
                    <a:pt x="26286" y="2948"/>
                    <a:pt x="24956" y="5386"/>
                    <a:pt x="22993" y="7223"/>
                  </a:cubicBezTo>
                  <a:cubicBezTo>
                    <a:pt x="22074" y="8046"/>
                    <a:pt x="20934" y="8490"/>
                    <a:pt x="20079" y="9313"/>
                  </a:cubicBezTo>
                  <a:cubicBezTo>
                    <a:pt x="19161" y="10168"/>
                    <a:pt x="18749" y="11308"/>
                    <a:pt x="17482" y="11815"/>
                  </a:cubicBezTo>
                  <a:cubicBezTo>
                    <a:pt x="15329" y="12638"/>
                    <a:pt x="12827" y="12543"/>
                    <a:pt x="10547" y="12797"/>
                  </a:cubicBezTo>
                  <a:cubicBezTo>
                    <a:pt x="8457" y="13050"/>
                    <a:pt x="6335" y="13620"/>
                    <a:pt x="4561" y="14792"/>
                  </a:cubicBezTo>
                  <a:cubicBezTo>
                    <a:pt x="1743" y="16724"/>
                    <a:pt x="1" y="20429"/>
                    <a:pt x="2503" y="23374"/>
                  </a:cubicBezTo>
                  <a:cubicBezTo>
                    <a:pt x="3548" y="24546"/>
                    <a:pt x="5036" y="25211"/>
                    <a:pt x="6556" y="25749"/>
                  </a:cubicBezTo>
                  <a:cubicBezTo>
                    <a:pt x="12215" y="27664"/>
                    <a:pt x="18312" y="27877"/>
                    <a:pt x="24312" y="27877"/>
                  </a:cubicBezTo>
                  <a:cubicBezTo>
                    <a:pt x="24961" y="27877"/>
                    <a:pt x="25609" y="27874"/>
                    <a:pt x="26255" y="27871"/>
                  </a:cubicBezTo>
                  <a:cubicBezTo>
                    <a:pt x="40474" y="27871"/>
                    <a:pt x="54693" y="27839"/>
                    <a:pt x="68913" y="27808"/>
                  </a:cubicBezTo>
                  <a:cubicBezTo>
                    <a:pt x="75722" y="27808"/>
                    <a:pt x="82689" y="27744"/>
                    <a:pt x="89023" y="25338"/>
                  </a:cubicBezTo>
                  <a:cubicBezTo>
                    <a:pt x="92728" y="23881"/>
                    <a:pt x="95863" y="19954"/>
                    <a:pt x="91588" y="16819"/>
                  </a:cubicBezTo>
                  <a:cubicBezTo>
                    <a:pt x="90226" y="15805"/>
                    <a:pt x="88548" y="15393"/>
                    <a:pt x="86901" y="14918"/>
                  </a:cubicBezTo>
                  <a:cubicBezTo>
                    <a:pt x="85286" y="14475"/>
                    <a:pt x="83607" y="13937"/>
                    <a:pt x="82372" y="12765"/>
                  </a:cubicBezTo>
                  <a:cubicBezTo>
                    <a:pt x="81074" y="11530"/>
                    <a:pt x="80345" y="9693"/>
                    <a:pt x="78762" y="8806"/>
                  </a:cubicBezTo>
                  <a:cubicBezTo>
                    <a:pt x="78023" y="8382"/>
                    <a:pt x="77228" y="8246"/>
                    <a:pt x="76413" y="8246"/>
                  </a:cubicBezTo>
                  <a:cubicBezTo>
                    <a:pt x="75098" y="8246"/>
                    <a:pt x="73731" y="8601"/>
                    <a:pt x="72460" y="8680"/>
                  </a:cubicBezTo>
                  <a:cubicBezTo>
                    <a:pt x="72289" y="8689"/>
                    <a:pt x="72116" y="8693"/>
                    <a:pt x="71940" y="8693"/>
                  </a:cubicBezTo>
                  <a:cubicBezTo>
                    <a:pt x="70228" y="8693"/>
                    <a:pt x="68325" y="8269"/>
                    <a:pt x="66918" y="7350"/>
                  </a:cubicBezTo>
                  <a:cubicBezTo>
                    <a:pt x="64004" y="5418"/>
                    <a:pt x="62927" y="1047"/>
                    <a:pt x="59539" y="224"/>
                  </a:cubicBezTo>
                  <a:cubicBezTo>
                    <a:pt x="59176" y="136"/>
                    <a:pt x="58816" y="97"/>
                    <a:pt x="58459" y="97"/>
                  </a:cubicBezTo>
                  <a:cubicBezTo>
                    <a:pt x="56379" y="97"/>
                    <a:pt x="54372" y="1422"/>
                    <a:pt x="52318" y="2124"/>
                  </a:cubicBezTo>
                  <a:cubicBezTo>
                    <a:pt x="51215" y="2512"/>
                    <a:pt x="50205" y="2666"/>
                    <a:pt x="49236" y="2666"/>
                  </a:cubicBezTo>
                  <a:cubicBezTo>
                    <a:pt x="47118" y="2666"/>
                    <a:pt x="45194" y="1931"/>
                    <a:pt x="42912" y="1301"/>
                  </a:cubicBezTo>
                  <a:cubicBezTo>
                    <a:pt x="40506" y="636"/>
                    <a:pt x="37497" y="192"/>
                    <a:pt x="35027" y="34"/>
                  </a:cubicBezTo>
                  <a:cubicBezTo>
                    <a:pt x="34708" y="12"/>
                    <a:pt x="34388" y="0"/>
                    <a:pt x="340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58;p43">
              <a:extLst>
                <a:ext uri="{FF2B5EF4-FFF2-40B4-BE49-F238E27FC236}">
                  <a16:creationId xmlns:a16="http://schemas.microsoft.com/office/drawing/2014/main" id="{32A3C547-695E-D82E-A8D5-67A8DBFE09BF}"/>
                </a:ext>
              </a:extLst>
            </p:cNvPr>
            <p:cNvSpPr/>
            <p:nvPr/>
          </p:nvSpPr>
          <p:spPr>
            <a:xfrm>
              <a:off x="3657575" y="3353827"/>
              <a:ext cx="2056" cy="14267"/>
            </a:xfrm>
            <a:custGeom>
              <a:avLst/>
              <a:gdLst/>
              <a:ahLst/>
              <a:cxnLst/>
              <a:rect l="l" t="t" r="r" b="b"/>
              <a:pathLst>
                <a:path w="64" h="44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59"/>
                    <a:pt x="32" y="317"/>
                    <a:pt x="64" y="444"/>
                  </a:cubicBezTo>
                  <a:cubicBezTo>
                    <a:pt x="64" y="285"/>
                    <a:pt x="32" y="159"/>
                    <a:pt x="32" y="0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59;p43">
              <a:extLst>
                <a:ext uri="{FF2B5EF4-FFF2-40B4-BE49-F238E27FC236}">
                  <a16:creationId xmlns:a16="http://schemas.microsoft.com/office/drawing/2014/main" id="{D44EC862-8485-EDC8-7043-9FFB8BDA8147}"/>
                </a:ext>
              </a:extLst>
            </p:cNvPr>
            <p:cNvSpPr/>
            <p:nvPr/>
          </p:nvSpPr>
          <p:spPr>
            <a:xfrm>
              <a:off x="3647389" y="3355851"/>
              <a:ext cx="16323" cy="79399"/>
            </a:xfrm>
            <a:custGeom>
              <a:avLst/>
              <a:gdLst/>
              <a:ahLst/>
              <a:cxnLst/>
              <a:rect l="l" t="t" r="r" b="b"/>
              <a:pathLst>
                <a:path w="508" h="2471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824"/>
                    <a:pt x="96" y="1647"/>
                    <a:pt x="159" y="2471"/>
                  </a:cubicBezTo>
                  <a:lnTo>
                    <a:pt x="507" y="2439"/>
                  </a:lnTo>
                  <a:cubicBezTo>
                    <a:pt x="444" y="1806"/>
                    <a:pt x="412" y="1141"/>
                    <a:pt x="381" y="476"/>
                  </a:cubicBezTo>
                  <a:cubicBezTo>
                    <a:pt x="254" y="317"/>
                    <a:pt x="127" y="159"/>
                    <a:pt x="1" y="1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60;p43">
              <a:extLst>
                <a:ext uri="{FF2B5EF4-FFF2-40B4-BE49-F238E27FC236}">
                  <a16:creationId xmlns:a16="http://schemas.microsoft.com/office/drawing/2014/main" id="{D68DB8EE-9D55-E95F-D7B0-F3F7E818857F}"/>
                </a:ext>
              </a:extLst>
            </p:cNvPr>
            <p:cNvSpPr/>
            <p:nvPr/>
          </p:nvSpPr>
          <p:spPr>
            <a:xfrm>
              <a:off x="4012704" y="2650671"/>
              <a:ext cx="4113" cy="9190"/>
            </a:xfrm>
            <a:custGeom>
              <a:avLst/>
              <a:gdLst/>
              <a:ahLst/>
              <a:cxnLst/>
              <a:rect l="l" t="t" r="r" b="b"/>
              <a:pathLst>
                <a:path w="128" h="286" extrusionOk="0">
                  <a:moveTo>
                    <a:pt x="96" y="0"/>
                  </a:moveTo>
                  <a:cubicBezTo>
                    <a:pt x="64" y="95"/>
                    <a:pt x="33" y="190"/>
                    <a:pt x="1" y="285"/>
                  </a:cubicBezTo>
                  <a:cubicBezTo>
                    <a:pt x="64" y="285"/>
                    <a:pt x="96" y="285"/>
                    <a:pt x="128" y="25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61;p43">
              <a:extLst>
                <a:ext uri="{FF2B5EF4-FFF2-40B4-BE49-F238E27FC236}">
                  <a16:creationId xmlns:a16="http://schemas.microsoft.com/office/drawing/2014/main" id="{12574631-6A7F-3E20-455A-452BC2A84DAC}"/>
                </a:ext>
              </a:extLst>
            </p:cNvPr>
            <p:cNvSpPr/>
            <p:nvPr/>
          </p:nvSpPr>
          <p:spPr>
            <a:xfrm>
              <a:off x="3659600" y="3368061"/>
              <a:ext cx="4113" cy="8194"/>
            </a:xfrm>
            <a:custGeom>
              <a:avLst/>
              <a:gdLst/>
              <a:ahLst/>
              <a:cxnLst/>
              <a:rect l="l" t="t" r="r" b="b"/>
              <a:pathLst>
                <a:path w="128" h="255" extrusionOk="0">
                  <a:moveTo>
                    <a:pt x="1" y="1"/>
                  </a:moveTo>
                  <a:cubicBezTo>
                    <a:pt x="1" y="32"/>
                    <a:pt x="1" y="64"/>
                    <a:pt x="1" y="96"/>
                  </a:cubicBezTo>
                  <a:cubicBezTo>
                    <a:pt x="32" y="127"/>
                    <a:pt x="64" y="191"/>
                    <a:pt x="127" y="254"/>
                  </a:cubicBezTo>
                  <a:cubicBezTo>
                    <a:pt x="64" y="159"/>
                    <a:pt x="32" y="64"/>
                    <a:pt x="1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62;p43">
              <a:extLst>
                <a:ext uri="{FF2B5EF4-FFF2-40B4-BE49-F238E27FC236}">
                  <a16:creationId xmlns:a16="http://schemas.microsoft.com/office/drawing/2014/main" id="{B6D6BA70-7261-736B-32D3-D9474B4A0A41}"/>
                </a:ext>
              </a:extLst>
            </p:cNvPr>
            <p:cNvSpPr/>
            <p:nvPr/>
          </p:nvSpPr>
          <p:spPr>
            <a:xfrm>
              <a:off x="3767468" y="2159172"/>
              <a:ext cx="271745" cy="379581"/>
            </a:xfrm>
            <a:custGeom>
              <a:avLst/>
              <a:gdLst/>
              <a:ahLst/>
              <a:cxnLst/>
              <a:rect l="l" t="t" r="r" b="b"/>
              <a:pathLst>
                <a:path w="8457" h="11813" extrusionOk="0">
                  <a:moveTo>
                    <a:pt x="4339" y="0"/>
                  </a:moveTo>
                  <a:cubicBezTo>
                    <a:pt x="3706" y="1267"/>
                    <a:pt x="3104" y="2597"/>
                    <a:pt x="2566" y="3990"/>
                  </a:cubicBezTo>
                  <a:cubicBezTo>
                    <a:pt x="1616" y="6429"/>
                    <a:pt x="761" y="8994"/>
                    <a:pt x="1" y="11813"/>
                  </a:cubicBezTo>
                  <a:cubicBezTo>
                    <a:pt x="159" y="11686"/>
                    <a:pt x="317" y="11591"/>
                    <a:pt x="507" y="11464"/>
                  </a:cubicBezTo>
                  <a:cubicBezTo>
                    <a:pt x="666" y="11369"/>
                    <a:pt x="824" y="11274"/>
                    <a:pt x="1014" y="11148"/>
                  </a:cubicBezTo>
                  <a:cubicBezTo>
                    <a:pt x="3294" y="9564"/>
                    <a:pt x="5764" y="8266"/>
                    <a:pt x="8330" y="7252"/>
                  </a:cubicBezTo>
                  <a:cubicBezTo>
                    <a:pt x="8425" y="6809"/>
                    <a:pt x="8456" y="6366"/>
                    <a:pt x="8298" y="5890"/>
                  </a:cubicBezTo>
                  <a:cubicBezTo>
                    <a:pt x="7886" y="4624"/>
                    <a:pt x="6904" y="4750"/>
                    <a:pt x="6144" y="3990"/>
                  </a:cubicBezTo>
                  <a:cubicBezTo>
                    <a:pt x="5258" y="3104"/>
                    <a:pt x="6018" y="1330"/>
                    <a:pt x="5004" y="443"/>
                  </a:cubicBezTo>
                  <a:cubicBezTo>
                    <a:pt x="4783" y="253"/>
                    <a:pt x="4529" y="127"/>
                    <a:pt x="433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63;p43">
              <a:extLst>
                <a:ext uri="{FF2B5EF4-FFF2-40B4-BE49-F238E27FC236}">
                  <a16:creationId xmlns:a16="http://schemas.microsoft.com/office/drawing/2014/main" id="{941DDEF8-F0AD-04A5-097F-FB22CC64311C}"/>
                </a:ext>
              </a:extLst>
            </p:cNvPr>
            <p:cNvSpPr/>
            <p:nvPr/>
          </p:nvSpPr>
          <p:spPr>
            <a:xfrm>
              <a:off x="3530363" y="2152264"/>
              <a:ext cx="365347" cy="599175"/>
            </a:xfrm>
            <a:custGeom>
              <a:avLst/>
              <a:gdLst/>
              <a:ahLst/>
              <a:cxnLst/>
              <a:rect l="l" t="t" r="r" b="b"/>
              <a:pathLst>
                <a:path w="11370" h="18647" extrusionOk="0">
                  <a:moveTo>
                    <a:pt x="10786" y="1"/>
                  </a:moveTo>
                  <a:cubicBezTo>
                    <a:pt x="9666" y="1"/>
                    <a:pt x="8685" y="956"/>
                    <a:pt x="7981" y="1957"/>
                  </a:cubicBezTo>
                  <a:cubicBezTo>
                    <a:pt x="7443" y="2717"/>
                    <a:pt x="6715" y="2812"/>
                    <a:pt x="5923" y="2844"/>
                  </a:cubicBezTo>
                  <a:cubicBezTo>
                    <a:pt x="5670" y="2844"/>
                    <a:pt x="5415" y="2833"/>
                    <a:pt x="5164" y="2833"/>
                  </a:cubicBezTo>
                  <a:cubicBezTo>
                    <a:pt x="4250" y="2833"/>
                    <a:pt x="3393" y="2970"/>
                    <a:pt x="2946" y="4237"/>
                  </a:cubicBezTo>
                  <a:cubicBezTo>
                    <a:pt x="2281" y="6042"/>
                    <a:pt x="3073" y="7879"/>
                    <a:pt x="1616" y="9431"/>
                  </a:cubicBezTo>
                  <a:cubicBezTo>
                    <a:pt x="1014" y="10032"/>
                    <a:pt x="254" y="10539"/>
                    <a:pt x="1" y="11363"/>
                  </a:cubicBezTo>
                  <a:cubicBezTo>
                    <a:pt x="2218" y="13421"/>
                    <a:pt x="4118" y="15923"/>
                    <a:pt x="5448" y="18646"/>
                  </a:cubicBezTo>
                  <a:cubicBezTo>
                    <a:pt x="5891" y="16525"/>
                    <a:pt x="6335" y="14561"/>
                    <a:pt x="6841" y="12661"/>
                  </a:cubicBezTo>
                  <a:lnTo>
                    <a:pt x="6746" y="12566"/>
                  </a:lnTo>
                  <a:lnTo>
                    <a:pt x="6841" y="12471"/>
                  </a:lnTo>
                  <a:cubicBezTo>
                    <a:pt x="6620" y="9209"/>
                    <a:pt x="5828" y="6042"/>
                    <a:pt x="4466" y="3065"/>
                  </a:cubicBezTo>
                  <a:lnTo>
                    <a:pt x="4783" y="2907"/>
                  </a:lnTo>
                  <a:cubicBezTo>
                    <a:pt x="6049" y="5694"/>
                    <a:pt x="6841" y="8607"/>
                    <a:pt x="7126" y="11648"/>
                  </a:cubicBezTo>
                  <a:cubicBezTo>
                    <a:pt x="7886" y="8924"/>
                    <a:pt x="8710" y="6454"/>
                    <a:pt x="9628" y="4079"/>
                  </a:cubicBezTo>
                  <a:cubicBezTo>
                    <a:pt x="10166" y="2685"/>
                    <a:pt x="10768" y="1355"/>
                    <a:pt x="11370" y="88"/>
                  </a:cubicBezTo>
                  <a:cubicBezTo>
                    <a:pt x="11172" y="28"/>
                    <a:pt x="10977" y="1"/>
                    <a:pt x="1078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64;p43">
              <a:extLst>
                <a:ext uri="{FF2B5EF4-FFF2-40B4-BE49-F238E27FC236}">
                  <a16:creationId xmlns:a16="http://schemas.microsoft.com/office/drawing/2014/main" id="{887BD826-61B8-3246-4A12-76DFAE1E07B2}"/>
                </a:ext>
              </a:extLst>
            </p:cNvPr>
            <p:cNvSpPr/>
            <p:nvPr/>
          </p:nvSpPr>
          <p:spPr>
            <a:xfrm>
              <a:off x="3654523" y="2889801"/>
              <a:ext cx="292084" cy="464058"/>
            </a:xfrm>
            <a:custGeom>
              <a:avLst/>
              <a:gdLst/>
              <a:ahLst/>
              <a:cxnLst/>
              <a:rect l="l" t="t" r="r" b="b"/>
              <a:pathLst>
                <a:path w="9090" h="14442" extrusionOk="0">
                  <a:moveTo>
                    <a:pt x="9089" y="0"/>
                  </a:moveTo>
                  <a:cubicBezTo>
                    <a:pt x="5922" y="855"/>
                    <a:pt x="2977" y="2407"/>
                    <a:pt x="507" y="4529"/>
                  </a:cubicBezTo>
                  <a:cubicBezTo>
                    <a:pt x="127" y="7949"/>
                    <a:pt x="0" y="11274"/>
                    <a:pt x="127" y="14441"/>
                  </a:cubicBezTo>
                  <a:cubicBezTo>
                    <a:pt x="285" y="13618"/>
                    <a:pt x="1394" y="12605"/>
                    <a:pt x="1742" y="12066"/>
                  </a:cubicBezTo>
                  <a:cubicBezTo>
                    <a:pt x="2756" y="10546"/>
                    <a:pt x="3927" y="9374"/>
                    <a:pt x="5257" y="8171"/>
                  </a:cubicBezTo>
                  <a:cubicBezTo>
                    <a:pt x="5859" y="7633"/>
                    <a:pt x="6366" y="6872"/>
                    <a:pt x="6207" y="6081"/>
                  </a:cubicBezTo>
                  <a:cubicBezTo>
                    <a:pt x="6112" y="5574"/>
                    <a:pt x="5764" y="5162"/>
                    <a:pt x="5732" y="4656"/>
                  </a:cubicBezTo>
                  <a:cubicBezTo>
                    <a:pt x="5606" y="3231"/>
                    <a:pt x="7253" y="2534"/>
                    <a:pt x="8139" y="1774"/>
                  </a:cubicBezTo>
                  <a:cubicBezTo>
                    <a:pt x="8773" y="1235"/>
                    <a:pt x="9026" y="634"/>
                    <a:pt x="90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65;p43">
              <a:extLst>
                <a:ext uri="{FF2B5EF4-FFF2-40B4-BE49-F238E27FC236}">
                  <a16:creationId xmlns:a16="http://schemas.microsoft.com/office/drawing/2014/main" id="{1FA4647E-DC98-2BE9-3BB2-ABCBC6FA633B}"/>
                </a:ext>
              </a:extLst>
            </p:cNvPr>
            <p:cNvSpPr/>
            <p:nvPr/>
          </p:nvSpPr>
          <p:spPr>
            <a:xfrm>
              <a:off x="3671810" y="2659829"/>
              <a:ext cx="340926" cy="360237"/>
            </a:xfrm>
            <a:custGeom>
              <a:avLst/>
              <a:gdLst/>
              <a:ahLst/>
              <a:cxnLst/>
              <a:rect l="l" t="t" r="r" b="b"/>
              <a:pathLst>
                <a:path w="10610" h="11211" extrusionOk="0">
                  <a:moveTo>
                    <a:pt x="10610" y="0"/>
                  </a:moveTo>
                  <a:lnTo>
                    <a:pt x="10610" y="0"/>
                  </a:lnTo>
                  <a:cubicBezTo>
                    <a:pt x="7316" y="570"/>
                    <a:pt x="4054" y="1805"/>
                    <a:pt x="1236" y="3610"/>
                  </a:cubicBezTo>
                  <a:cubicBezTo>
                    <a:pt x="1109" y="4275"/>
                    <a:pt x="982" y="4909"/>
                    <a:pt x="856" y="5606"/>
                  </a:cubicBezTo>
                  <a:cubicBezTo>
                    <a:pt x="507" y="7506"/>
                    <a:pt x="222" y="9374"/>
                    <a:pt x="1" y="11211"/>
                  </a:cubicBezTo>
                  <a:cubicBezTo>
                    <a:pt x="2503" y="9121"/>
                    <a:pt x="5416" y="7601"/>
                    <a:pt x="8583" y="6777"/>
                  </a:cubicBezTo>
                  <a:cubicBezTo>
                    <a:pt x="8551" y="6239"/>
                    <a:pt x="8425" y="5637"/>
                    <a:pt x="8298" y="5004"/>
                  </a:cubicBezTo>
                  <a:cubicBezTo>
                    <a:pt x="7918" y="3230"/>
                    <a:pt x="9565" y="2122"/>
                    <a:pt x="10293" y="760"/>
                  </a:cubicBezTo>
                  <a:cubicBezTo>
                    <a:pt x="10451" y="507"/>
                    <a:pt x="10546" y="253"/>
                    <a:pt x="106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66;p43">
              <a:extLst>
                <a:ext uri="{FF2B5EF4-FFF2-40B4-BE49-F238E27FC236}">
                  <a16:creationId xmlns:a16="http://schemas.microsoft.com/office/drawing/2014/main" id="{A3C81C3E-BF2B-EE2E-F595-FA27ADE3B3F8}"/>
                </a:ext>
              </a:extLst>
            </p:cNvPr>
            <p:cNvSpPr/>
            <p:nvPr/>
          </p:nvSpPr>
          <p:spPr>
            <a:xfrm>
              <a:off x="3714546" y="2406432"/>
              <a:ext cx="316505" cy="355193"/>
            </a:xfrm>
            <a:custGeom>
              <a:avLst/>
              <a:gdLst/>
              <a:ahLst/>
              <a:cxnLst/>
              <a:rect l="l" t="t" r="r" b="b"/>
              <a:pathLst>
                <a:path w="9850" h="11054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7380" y="982"/>
                    <a:pt x="5036" y="2249"/>
                    <a:pt x="2851" y="3738"/>
                  </a:cubicBezTo>
                  <a:cubicBezTo>
                    <a:pt x="2661" y="3864"/>
                    <a:pt x="2471" y="3991"/>
                    <a:pt x="2344" y="4086"/>
                  </a:cubicBezTo>
                  <a:cubicBezTo>
                    <a:pt x="2028" y="4276"/>
                    <a:pt x="1774" y="4434"/>
                    <a:pt x="1489" y="4688"/>
                  </a:cubicBezTo>
                  <a:cubicBezTo>
                    <a:pt x="951" y="6683"/>
                    <a:pt x="476" y="8773"/>
                    <a:pt x="1" y="11053"/>
                  </a:cubicBezTo>
                  <a:cubicBezTo>
                    <a:pt x="2851" y="9280"/>
                    <a:pt x="6050" y="8076"/>
                    <a:pt x="9343" y="7506"/>
                  </a:cubicBezTo>
                  <a:lnTo>
                    <a:pt x="9375" y="7601"/>
                  </a:lnTo>
                  <a:cubicBezTo>
                    <a:pt x="9470" y="7126"/>
                    <a:pt x="9438" y="6651"/>
                    <a:pt x="9216" y="6208"/>
                  </a:cubicBezTo>
                  <a:cubicBezTo>
                    <a:pt x="8710" y="5131"/>
                    <a:pt x="7570" y="4624"/>
                    <a:pt x="8076" y="3294"/>
                  </a:cubicBezTo>
                  <a:cubicBezTo>
                    <a:pt x="8488" y="2217"/>
                    <a:pt x="9407" y="1141"/>
                    <a:pt x="9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67;p43">
              <a:extLst>
                <a:ext uri="{FF2B5EF4-FFF2-40B4-BE49-F238E27FC236}">
                  <a16:creationId xmlns:a16="http://schemas.microsoft.com/office/drawing/2014/main" id="{A0F8F0C2-8696-DE3D-0DD5-A9039F810EAA}"/>
                </a:ext>
              </a:extLst>
            </p:cNvPr>
            <p:cNvSpPr/>
            <p:nvPr/>
          </p:nvSpPr>
          <p:spPr>
            <a:xfrm>
              <a:off x="3468283" y="2530592"/>
              <a:ext cx="234085" cy="825291"/>
            </a:xfrm>
            <a:custGeom>
              <a:avLst/>
              <a:gdLst/>
              <a:ahLst/>
              <a:cxnLst/>
              <a:rect l="l" t="t" r="r" b="b"/>
              <a:pathLst>
                <a:path w="7285" h="25684" extrusionOk="0">
                  <a:moveTo>
                    <a:pt x="1838" y="0"/>
                  </a:moveTo>
                  <a:cubicBezTo>
                    <a:pt x="1774" y="380"/>
                    <a:pt x="1774" y="792"/>
                    <a:pt x="1838" y="1204"/>
                  </a:cubicBezTo>
                  <a:cubicBezTo>
                    <a:pt x="1901" y="1900"/>
                    <a:pt x="2028" y="2629"/>
                    <a:pt x="2249" y="3294"/>
                  </a:cubicBezTo>
                  <a:cubicBezTo>
                    <a:pt x="2471" y="4022"/>
                    <a:pt x="2978" y="4782"/>
                    <a:pt x="2883" y="5574"/>
                  </a:cubicBezTo>
                  <a:cubicBezTo>
                    <a:pt x="2819" y="6302"/>
                    <a:pt x="2249" y="6841"/>
                    <a:pt x="1711" y="7379"/>
                  </a:cubicBezTo>
                  <a:cubicBezTo>
                    <a:pt x="634" y="8456"/>
                    <a:pt x="191" y="10134"/>
                    <a:pt x="793" y="11591"/>
                  </a:cubicBezTo>
                  <a:cubicBezTo>
                    <a:pt x="1204" y="12509"/>
                    <a:pt x="2249" y="13491"/>
                    <a:pt x="1964" y="14600"/>
                  </a:cubicBezTo>
                  <a:cubicBezTo>
                    <a:pt x="1838" y="15201"/>
                    <a:pt x="1268" y="15581"/>
                    <a:pt x="983" y="16120"/>
                  </a:cubicBezTo>
                  <a:cubicBezTo>
                    <a:pt x="1" y="17861"/>
                    <a:pt x="1426" y="19952"/>
                    <a:pt x="2344" y="21345"/>
                  </a:cubicBezTo>
                  <a:cubicBezTo>
                    <a:pt x="3358" y="22865"/>
                    <a:pt x="4466" y="24259"/>
                    <a:pt x="5575" y="25684"/>
                  </a:cubicBezTo>
                  <a:cubicBezTo>
                    <a:pt x="5448" y="22517"/>
                    <a:pt x="5575" y="19223"/>
                    <a:pt x="5923" y="15835"/>
                  </a:cubicBezTo>
                  <a:lnTo>
                    <a:pt x="5828" y="15835"/>
                  </a:lnTo>
                  <a:cubicBezTo>
                    <a:pt x="5638" y="14948"/>
                    <a:pt x="5321" y="14061"/>
                    <a:pt x="4846" y="13269"/>
                  </a:cubicBezTo>
                  <a:cubicBezTo>
                    <a:pt x="4308" y="12319"/>
                    <a:pt x="3611" y="11496"/>
                    <a:pt x="2914" y="10704"/>
                  </a:cubicBezTo>
                  <a:cubicBezTo>
                    <a:pt x="2408" y="10103"/>
                    <a:pt x="1869" y="9533"/>
                    <a:pt x="1331" y="8962"/>
                  </a:cubicBezTo>
                  <a:lnTo>
                    <a:pt x="1584" y="8741"/>
                  </a:lnTo>
                  <a:cubicBezTo>
                    <a:pt x="2123" y="9311"/>
                    <a:pt x="2661" y="9881"/>
                    <a:pt x="3168" y="10483"/>
                  </a:cubicBezTo>
                  <a:cubicBezTo>
                    <a:pt x="3865" y="11274"/>
                    <a:pt x="4593" y="12129"/>
                    <a:pt x="5163" y="13111"/>
                  </a:cubicBezTo>
                  <a:cubicBezTo>
                    <a:pt x="5511" y="13713"/>
                    <a:pt x="5796" y="14378"/>
                    <a:pt x="6018" y="15075"/>
                  </a:cubicBezTo>
                  <a:cubicBezTo>
                    <a:pt x="6208" y="13269"/>
                    <a:pt x="6493" y="11433"/>
                    <a:pt x="6841" y="9533"/>
                  </a:cubicBezTo>
                  <a:cubicBezTo>
                    <a:pt x="6968" y="8836"/>
                    <a:pt x="7126" y="8107"/>
                    <a:pt x="7253" y="7442"/>
                  </a:cubicBezTo>
                  <a:lnTo>
                    <a:pt x="7253" y="7411"/>
                  </a:lnTo>
                  <a:cubicBezTo>
                    <a:pt x="7253" y="7411"/>
                    <a:pt x="7253" y="7379"/>
                    <a:pt x="7285" y="7347"/>
                  </a:cubicBezTo>
                  <a:lnTo>
                    <a:pt x="7285" y="7347"/>
                  </a:lnTo>
                  <a:lnTo>
                    <a:pt x="7221" y="7379"/>
                  </a:lnTo>
                  <a:cubicBezTo>
                    <a:pt x="5923" y="4592"/>
                    <a:pt x="4055" y="2059"/>
                    <a:pt x="1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68;p43">
              <a:extLst>
                <a:ext uri="{FF2B5EF4-FFF2-40B4-BE49-F238E27FC236}">
                  <a16:creationId xmlns:a16="http://schemas.microsoft.com/office/drawing/2014/main" id="{4A324C46-2973-550D-1DFE-A464699B316D}"/>
                </a:ext>
              </a:extLst>
            </p:cNvPr>
            <p:cNvSpPr/>
            <p:nvPr/>
          </p:nvSpPr>
          <p:spPr>
            <a:xfrm>
              <a:off x="3643308" y="3028196"/>
              <a:ext cx="27538" cy="342950"/>
            </a:xfrm>
            <a:custGeom>
              <a:avLst/>
              <a:gdLst/>
              <a:ahLst/>
              <a:cxnLst/>
              <a:rect l="l" t="t" r="r" b="b"/>
              <a:pathLst>
                <a:path w="857" h="10673" extrusionOk="0">
                  <a:moveTo>
                    <a:pt x="666" y="0"/>
                  </a:moveTo>
                  <a:cubicBezTo>
                    <a:pt x="698" y="95"/>
                    <a:pt x="729" y="190"/>
                    <a:pt x="729" y="285"/>
                  </a:cubicBezTo>
                  <a:lnTo>
                    <a:pt x="476" y="349"/>
                  </a:lnTo>
                  <a:cubicBezTo>
                    <a:pt x="128" y="3737"/>
                    <a:pt x="1" y="7031"/>
                    <a:pt x="128" y="10198"/>
                  </a:cubicBezTo>
                  <a:cubicBezTo>
                    <a:pt x="254" y="10356"/>
                    <a:pt x="381" y="10514"/>
                    <a:pt x="508" y="10673"/>
                  </a:cubicBezTo>
                  <a:cubicBezTo>
                    <a:pt x="508" y="10641"/>
                    <a:pt x="508" y="10609"/>
                    <a:pt x="508" y="10578"/>
                  </a:cubicBezTo>
                  <a:cubicBezTo>
                    <a:pt x="444" y="10419"/>
                    <a:pt x="444" y="10293"/>
                    <a:pt x="476" y="10134"/>
                  </a:cubicBezTo>
                  <a:cubicBezTo>
                    <a:pt x="349" y="6967"/>
                    <a:pt x="476" y="3642"/>
                    <a:pt x="856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69;p43">
              <a:extLst>
                <a:ext uri="{FF2B5EF4-FFF2-40B4-BE49-F238E27FC236}">
                  <a16:creationId xmlns:a16="http://schemas.microsoft.com/office/drawing/2014/main" id="{D09EE03A-E923-0F5A-B0F8-43B75D6070F6}"/>
                </a:ext>
              </a:extLst>
            </p:cNvPr>
            <p:cNvSpPr/>
            <p:nvPr/>
          </p:nvSpPr>
          <p:spPr>
            <a:xfrm>
              <a:off x="3747128" y="2552956"/>
              <a:ext cx="4081" cy="6137"/>
            </a:xfrm>
            <a:custGeom>
              <a:avLst/>
              <a:gdLst/>
              <a:ahLst/>
              <a:cxnLst/>
              <a:rect l="l" t="t" r="r" b="b"/>
              <a:pathLst>
                <a:path w="127" h="191" extrusionOk="0">
                  <a:moveTo>
                    <a:pt x="95" y="1"/>
                  </a:moveTo>
                  <a:lnTo>
                    <a:pt x="0" y="96"/>
                  </a:lnTo>
                  <a:lnTo>
                    <a:pt x="95" y="191"/>
                  </a:lnTo>
                  <a:cubicBezTo>
                    <a:pt x="95" y="159"/>
                    <a:pt x="127" y="96"/>
                    <a:pt x="127" y="33"/>
                  </a:cubicBezTo>
                  <a:lnTo>
                    <a:pt x="95" y="33"/>
                  </a:lnTo>
                  <a:cubicBezTo>
                    <a:pt x="95" y="33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70;p43">
              <a:extLst>
                <a:ext uri="{FF2B5EF4-FFF2-40B4-BE49-F238E27FC236}">
                  <a16:creationId xmlns:a16="http://schemas.microsoft.com/office/drawing/2014/main" id="{BD8D41FC-CD58-4DC5-DC41-B60E2477B171}"/>
                </a:ext>
              </a:extLst>
            </p:cNvPr>
            <p:cNvSpPr/>
            <p:nvPr/>
          </p:nvSpPr>
          <p:spPr>
            <a:xfrm>
              <a:off x="3701340" y="2768694"/>
              <a:ext cx="32" cy="106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2"/>
                  </a:moveTo>
                  <a:lnTo>
                    <a:pt x="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71;p43">
              <a:extLst>
                <a:ext uri="{FF2B5EF4-FFF2-40B4-BE49-F238E27FC236}">
                  <a16:creationId xmlns:a16="http://schemas.microsoft.com/office/drawing/2014/main" id="{ABC392DE-65EE-1626-F6F0-2A6D4DAB9176}"/>
                </a:ext>
              </a:extLst>
            </p:cNvPr>
            <p:cNvSpPr/>
            <p:nvPr/>
          </p:nvSpPr>
          <p:spPr>
            <a:xfrm>
              <a:off x="3663680" y="3020034"/>
              <a:ext cx="8162" cy="15295"/>
            </a:xfrm>
            <a:custGeom>
              <a:avLst/>
              <a:gdLst/>
              <a:ahLst/>
              <a:cxnLst/>
              <a:rect l="l" t="t" r="r" b="b"/>
              <a:pathLst>
                <a:path w="254" h="476" extrusionOk="0">
                  <a:moveTo>
                    <a:pt x="254" y="1"/>
                  </a:moveTo>
                  <a:lnTo>
                    <a:pt x="254" y="1"/>
                  </a:lnTo>
                  <a:cubicBezTo>
                    <a:pt x="190" y="64"/>
                    <a:pt x="95" y="128"/>
                    <a:pt x="0" y="191"/>
                  </a:cubicBezTo>
                  <a:cubicBezTo>
                    <a:pt x="0" y="223"/>
                    <a:pt x="32" y="223"/>
                    <a:pt x="32" y="254"/>
                  </a:cubicBezTo>
                  <a:lnTo>
                    <a:pt x="222" y="476"/>
                  </a:lnTo>
                  <a:cubicBezTo>
                    <a:pt x="222" y="318"/>
                    <a:pt x="222" y="159"/>
                    <a:pt x="254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72;p43">
              <a:extLst>
                <a:ext uri="{FF2B5EF4-FFF2-40B4-BE49-F238E27FC236}">
                  <a16:creationId xmlns:a16="http://schemas.microsoft.com/office/drawing/2014/main" id="{02B1A68F-86B8-427C-A1D9-3CA80C0BD43A}"/>
                </a:ext>
              </a:extLst>
            </p:cNvPr>
            <p:cNvSpPr/>
            <p:nvPr/>
          </p:nvSpPr>
          <p:spPr>
            <a:xfrm>
              <a:off x="3750181" y="2550932"/>
              <a:ext cx="2056" cy="3085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1"/>
                  </a:moveTo>
                  <a:cubicBezTo>
                    <a:pt x="32" y="32"/>
                    <a:pt x="32" y="64"/>
                    <a:pt x="0" y="64"/>
                  </a:cubicBezTo>
                  <a:cubicBezTo>
                    <a:pt x="0" y="64"/>
                    <a:pt x="0" y="96"/>
                    <a:pt x="0" y="96"/>
                  </a:cubicBezTo>
                  <a:lnTo>
                    <a:pt x="32" y="9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73;p43">
              <a:extLst>
                <a:ext uri="{FF2B5EF4-FFF2-40B4-BE49-F238E27FC236}">
                  <a16:creationId xmlns:a16="http://schemas.microsoft.com/office/drawing/2014/main" id="{03A2A283-F64C-3E14-9BA8-9F945E5407E2}"/>
                </a:ext>
              </a:extLst>
            </p:cNvPr>
            <p:cNvSpPr/>
            <p:nvPr/>
          </p:nvSpPr>
          <p:spPr>
            <a:xfrm>
              <a:off x="3527310" y="2155092"/>
              <a:ext cx="507822" cy="871080"/>
            </a:xfrm>
            <a:custGeom>
              <a:avLst/>
              <a:gdLst/>
              <a:ahLst/>
              <a:cxnLst/>
              <a:rect l="l" t="t" r="r" b="b"/>
              <a:pathLst>
                <a:path w="15804" h="27109" extrusionOk="0">
                  <a:moveTo>
                    <a:pt x="11465" y="0"/>
                  </a:moveTo>
                  <a:cubicBezTo>
                    <a:pt x="10863" y="1267"/>
                    <a:pt x="10261" y="2597"/>
                    <a:pt x="9723" y="3991"/>
                  </a:cubicBezTo>
                  <a:cubicBezTo>
                    <a:pt x="8805" y="6366"/>
                    <a:pt x="7981" y="8836"/>
                    <a:pt x="7221" y="11560"/>
                  </a:cubicBezTo>
                  <a:cubicBezTo>
                    <a:pt x="6936" y="8519"/>
                    <a:pt x="6144" y="5606"/>
                    <a:pt x="4878" y="2819"/>
                  </a:cubicBezTo>
                  <a:lnTo>
                    <a:pt x="4561" y="2977"/>
                  </a:lnTo>
                  <a:cubicBezTo>
                    <a:pt x="5923" y="5954"/>
                    <a:pt x="6715" y="9121"/>
                    <a:pt x="6936" y="12383"/>
                  </a:cubicBezTo>
                  <a:cubicBezTo>
                    <a:pt x="6968" y="12383"/>
                    <a:pt x="7000" y="12351"/>
                    <a:pt x="7000" y="12320"/>
                  </a:cubicBezTo>
                  <a:lnTo>
                    <a:pt x="7000" y="12415"/>
                  </a:lnTo>
                  <a:cubicBezTo>
                    <a:pt x="6968" y="12478"/>
                    <a:pt x="6968" y="12541"/>
                    <a:pt x="6936" y="12605"/>
                  </a:cubicBezTo>
                  <a:cubicBezTo>
                    <a:pt x="6461" y="14473"/>
                    <a:pt x="5986" y="16437"/>
                    <a:pt x="5543" y="18558"/>
                  </a:cubicBezTo>
                  <a:cubicBezTo>
                    <a:pt x="4213" y="15835"/>
                    <a:pt x="2344" y="13333"/>
                    <a:pt x="96" y="11306"/>
                  </a:cubicBezTo>
                  <a:cubicBezTo>
                    <a:pt x="64" y="11338"/>
                    <a:pt x="64" y="11370"/>
                    <a:pt x="32" y="11433"/>
                  </a:cubicBezTo>
                  <a:cubicBezTo>
                    <a:pt x="32" y="11496"/>
                    <a:pt x="1" y="11591"/>
                    <a:pt x="1" y="11686"/>
                  </a:cubicBezTo>
                  <a:cubicBezTo>
                    <a:pt x="2249" y="13776"/>
                    <a:pt x="4118" y="16310"/>
                    <a:pt x="5384" y="19065"/>
                  </a:cubicBezTo>
                  <a:lnTo>
                    <a:pt x="5448" y="19033"/>
                  </a:lnTo>
                  <a:lnTo>
                    <a:pt x="5448" y="19033"/>
                  </a:lnTo>
                  <a:cubicBezTo>
                    <a:pt x="5448" y="19065"/>
                    <a:pt x="5448" y="19097"/>
                    <a:pt x="5416" y="19128"/>
                  </a:cubicBezTo>
                  <a:cubicBezTo>
                    <a:pt x="5289" y="19825"/>
                    <a:pt x="5163" y="20522"/>
                    <a:pt x="5004" y="21250"/>
                  </a:cubicBezTo>
                  <a:cubicBezTo>
                    <a:pt x="4656" y="23119"/>
                    <a:pt x="4403" y="24955"/>
                    <a:pt x="4181" y="26761"/>
                  </a:cubicBezTo>
                  <a:cubicBezTo>
                    <a:pt x="4213" y="26887"/>
                    <a:pt x="4244" y="27014"/>
                    <a:pt x="4276" y="27109"/>
                  </a:cubicBezTo>
                  <a:cubicBezTo>
                    <a:pt x="4339" y="27046"/>
                    <a:pt x="4434" y="26982"/>
                    <a:pt x="4529" y="26919"/>
                  </a:cubicBezTo>
                  <a:cubicBezTo>
                    <a:pt x="4719" y="25082"/>
                    <a:pt x="5004" y="23214"/>
                    <a:pt x="5353" y="21314"/>
                  </a:cubicBezTo>
                  <a:cubicBezTo>
                    <a:pt x="5479" y="20648"/>
                    <a:pt x="5606" y="19983"/>
                    <a:pt x="5733" y="19350"/>
                  </a:cubicBezTo>
                  <a:cubicBezTo>
                    <a:pt x="8583" y="17513"/>
                    <a:pt x="11813" y="16278"/>
                    <a:pt x="15139" y="15708"/>
                  </a:cubicBezTo>
                  <a:cubicBezTo>
                    <a:pt x="15170" y="15613"/>
                    <a:pt x="15170" y="15518"/>
                    <a:pt x="15202" y="15423"/>
                  </a:cubicBezTo>
                  <a:lnTo>
                    <a:pt x="15202" y="15360"/>
                  </a:lnTo>
                  <a:cubicBezTo>
                    <a:pt x="11908" y="15898"/>
                    <a:pt x="8678" y="17102"/>
                    <a:pt x="5828" y="18875"/>
                  </a:cubicBezTo>
                  <a:cubicBezTo>
                    <a:pt x="6303" y="16627"/>
                    <a:pt x="6810" y="14505"/>
                    <a:pt x="7316" y="12510"/>
                  </a:cubicBezTo>
                  <a:cubicBezTo>
                    <a:pt x="7601" y="12256"/>
                    <a:pt x="7855" y="12098"/>
                    <a:pt x="8171" y="11908"/>
                  </a:cubicBezTo>
                  <a:cubicBezTo>
                    <a:pt x="8330" y="11813"/>
                    <a:pt x="8488" y="11686"/>
                    <a:pt x="8678" y="11560"/>
                  </a:cubicBezTo>
                  <a:cubicBezTo>
                    <a:pt x="10863" y="10071"/>
                    <a:pt x="13207" y="8804"/>
                    <a:pt x="15677" y="7823"/>
                  </a:cubicBezTo>
                  <a:cubicBezTo>
                    <a:pt x="15740" y="7664"/>
                    <a:pt x="15772" y="7538"/>
                    <a:pt x="15804" y="7379"/>
                  </a:cubicBezTo>
                  <a:lnTo>
                    <a:pt x="15804" y="7379"/>
                  </a:lnTo>
                  <a:cubicBezTo>
                    <a:pt x="13238" y="8393"/>
                    <a:pt x="10768" y="9691"/>
                    <a:pt x="8488" y="11275"/>
                  </a:cubicBezTo>
                  <a:cubicBezTo>
                    <a:pt x="8298" y="11401"/>
                    <a:pt x="8140" y="11496"/>
                    <a:pt x="7981" y="11591"/>
                  </a:cubicBezTo>
                  <a:cubicBezTo>
                    <a:pt x="7791" y="11718"/>
                    <a:pt x="7633" y="11813"/>
                    <a:pt x="7475" y="11940"/>
                  </a:cubicBezTo>
                  <a:cubicBezTo>
                    <a:pt x="8235" y="9121"/>
                    <a:pt x="9090" y="6556"/>
                    <a:pt x="10040" y="4117"/>
                  </a:cubicBezTo>
                  <a:cubicBezTo>
                    <a:pt x="10578" y="2724"/>
                    <a:pt x="11180" y="1394"/>
                    <a:pt x="11813" y="127"/>
                  </a:cubicBezTo>
                  <a:cubicBezTo>
                    <a:pt x="11687" y="95"/>
                    <a:pt x="11592" y="32"/>
                    <a:pt x="114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74;p43">
              <a:extLst>
                <a:ext uri="{FF2B5EF4-FFF2-40B4-BE49-F238E27FC236}">
                  <a16:creationId xmlns:a16="http://schemas.microsoft.com/office/drawing/2014/main" id="{E4A151A5-8D14-862F-B6CF-F49B38BE5F07}"/>
                </a:ext>
              </a:extLst>
            </p:cNvPr>
            <p:cNvSpPr/>
            <p:nvPr/>
          </p:nvSpPr>
          <p:spPr>
            <a:xfrm>
              <a:off x="3670814" y="2877591"/>
              <a:ext cx="276789" cy="157738"/>
            </a:xfrm>
            <a:custGeom>
              <a:avLst/>
              <a:gdLst/>
              <a:ahLst/>
              <a:cxnLst/>
              <a:rect l="l" t="t" r="r" b="b"/>
              <a:pathLst>
                <a:path w="8614" h="4909" extrusionOk="0">
                  <a:moveTo>
                    <a:pt x="8614" y="0"/>
                  </a:moveTo>
                  <a:lnTo>
                    <a:pt x="8614" y="0"/>
                  </a:lnTo>
                  <a:cubicBezTo>
                    <a:pt x="5479" y="824"/>
                    <a:pt x="2534" y="2344"/>
                    <a:pt x="32" y="4434"/>
                  </a:cubicBezTo>
                  <a:cubicBezTo>
                    <a:pt x="32" y="4592"/>
                    <a:pt x="0" y="4751"/>
                    <a:pt x="0" y="4909"/>
                  </a:cubicBezTo>
                  <a:cubicBezTo>
                    <a:pt x="2470" y="2755"/>
                    <a:pt x="5415" y="1204"/>
                    <a:pt x="8582" y="380"/>
                  </a:cubicBezTo>
                  <a:cubicBezTo>
                    <a:pt x="8582" y="254"/>
                    <a:pt x="8614" y="127"/>
                    <a:pt x="861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75;p43">
              <a:extLst>
                <a:ext uri="{FF2B5EF4-FFF2-40B4-BE49-F238E27FC236}">
                  <a16:creationId xmlns:a16="http://schemas.microsoft.com/office/drawing/2014/main" id="{0EEB8A25-13B3-52DA-4F0E-A1637AA91BD0}"/>
                </a:ext>
              </a:extLst>
            </p:cNvPr>
            <p:cNvSpPr/>
            <p:nvPr/>
          </p:nvSpPr>
          <p:spPr>
            <a:xfrm>
              <a:off x="3511019" y="2811430"/>
              <a:ext cx="150637" cy="227980"/>
            </a:xfrm>
            <a:custGeom>
              <a:avLst/>
              <a:gdLst/>
              <a:ahLst/>
              <a:cxnLst/>
              <a:rect l="l" t="t" r="r" b="b"/>
              <a:pathLst>
                <a:path w="4688" h="7095" extrusionOk="0">
                  <a:moveTo>
                    <a:pt x="286" y="1"/>
                  </a:moveTo>
                  <a:lnTo>
                    <a:pt x="1" y="222"/>
                  </a:lnTo>
                  <a:cubicBezTo>
                    <a:pt x="539" y="793"/>
                    <a:pt x="1078" y="1363"/>
                    <a:pt x="1584" y="1964"/>
                  </a:cubicBezTo>
                  <a:cubicBezTo>
                    <a:pt x="2281" y="2756"/>
                    <a:pt x="2978" y="3579"/>
                    <a:pt x="3548" y="4529"/>
                  </a:cubicBezTo>
                  <a:cubicBezTo>
                    <a:pt x="3991" y="5321"/>
                    <a:pt x="4308" y="6208"/>
                    <a:pt x="4498" y="7095"/>
                  </a:cubicBezTo>
                  <a:lnTo>
                    <a:pt x="4593" y="7063"/>
                  </a:lnTo>
                  <a:cubicBezTo>
                    <a:pt x="4625" y="6841"/>
                    <a:pt x="4656" y="6588"/>
                    <a:pt x="4688" y="6335"/>
                  </a:cubicBezTo>
                  <a:cubicBezTo>
                    <a:pt x="4466" y="5638"/>
                    <a:pt x="4181" y="4973"/>
                    <a:pt x="3833" y="4371"/>
                  </a:cubicBezTo>
                  <a:cubicBezTo>
                    <a:pt x="3295" y="3389"/>
                    <a:pt x="2566" y="2534"/>
                    <a:pt x="1869" y="1743"/>
                  </a:cubicBezTo>
                  <a:cubicBezTo>
                    <a:pt x="1331" y="1141"/>
                    <a:pt x="793" y="571"/>
                    <a:pt x="28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76;p43">
              <a:extLst>
                <a:ext uri="{FF2B5EF4-FFF2-40B4-BE49-F238E27FC236}">
                  <a16:creationId xmlns:a16="http://schemas.microsoft.com/office/drawing/2014/main" id="{ACA9BE0E-EE4D-5868-741C-4CE4D7DBB432}"/>
                </a:ext>
              </a:extLst>
            </p:cNvPr>
            <p:cNvSpPr/>
            <p:nvPr/>
          </p:nvSpPr>
          <p:spPr>
            <a:xfrm>
              <a:off x="3658571" y="3014957"/>
              <a:ext cx="8194" cy="24453"/>
            </a:xfrm>
            <a:custGeom>
              <a:avLst/>
              <a:gdLst/>
              <a:ahLst/>
              <a:cxnLst/>
              <a:rect l="l" t="t" r="r" b="b"/>
              <a:pathLst>
                <a:path w="255" h="761" extrusionOk="0">
                  <a:moveTo>
                    <a:pt x="96" y="1"/>
                  </a:moveTo>
                  <a:cubicBezTo>
                    <a:pt x="64" y="254"/>
                    <a:pt x="33" y="507"/>
                    <a:pt x="1" y="761"/>
                  </a:cubicBezTo>
                  <a:lnTo>
                    <a:pt x="254" y="697"/>
                  </a:lnTo>
                  <a:cubicBezTo>
                    <a:pt x="223" y="602"/>
                    <a:pt x="191" y="507"/>
                    <a:pt x="191" y="412"/>
                  </a:cubicBezTo>
                  <a:lnTo>
                    <a:pt x="159" y="381"/>
                  </a:lnTo>
                  <a:cubicBezTo>
                    <a:pt x="159" y="381"/>
                    <a:pt x="159" y="349"/>
                    <a:pt x="159" y="349"/>
                  </a:cubicBezTo>
                  <a:cubicBezTo>
                    <a:pt x="159" y="222"/>
                    <a:pt x="128" y="127"/>
                    <a:pt x="96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77;p43">
              <a:extLst>
                <a:ext uri="{FF2B5EF4-FFF2-40B4-BE49-F238E27FC236}">
                  <a16:creationId xmlns:a16="http://schemas.microsoft.com/office/drawing/2014/main" id="{0DA3F02F-44FD-BB86-0FE7-E0B30625AA11}"/>
                </a:ext>
              </a:extLst>
            </p:cNvPr>
            <p:cNvSpPr/>
            <p:nvPr/>
          </p:nvSpPr>
          <p:spPr>
            <a:xfrm>
              <a:off x="3663680" y="3026139"/>
              <a:ext cx="1060" cy="2089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cubicBezTo>
                    <a:pt x="0" y="1"/>
                    <a:pt x="0" y="33"/>
                    <a:pt x="0" y="33"/>
                  </a:cubicBezTo>
                  <a:lnTo>
                    <a:pt x="32" y="64"/>
                  </a:lnTo>
                  <a:cubicBezTo>
                    <a:pt x="32" y="33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78;p43">
              <a:extLst>
                <a:ext uri="{FF2B5EF4-FFF2-40B4-BE49-F238E27FC236}">
                  <a16:creationId xmlns:a16="http://schemas.microsoft.com/office/drawing/2014/main" id="{0F9A61AD-CD9A-D777-CF13-5AD044EEB902}"/>
                </a:ext>
              </a:extLst>
            </p:cNvPr>
            <p:cNvSpPr/>
            <p:nvPr/>
          </p:nvSpPr>
          <p:spPr>
            <a:xfrm>
              <a:off x="3198627" y="2561471"/>
              <a:ext cx="520032" cy="858516"/>
            </a:xfrm>
            <a:custGeom>
              <a:avLst/>
              <a:gdLst/>
              <a:ahLst/>
              <a:cxnLst/>
              <a:rect l="l" t="t" r="r" b="b"/>
              <a:pathLst>
                <a:path w="16184" h="26718" extrusionOk="0">
                  <a:moveTo>
                    <a:pt x="3151" y="1"/>
                  </a:moveTo>
                  <a:cubicBezTo>
                    <a:pt x="2694" y="1"/>
                    <a:pt x="2235" y="202"/>
                    <a:pt x="1806" y="718"/>
                  </a:cubicBezTo>
                  <a:cubicBezTo>
                    <a:pt x="1204" y="1509"/>
                    <a:pt x="1996" y="2681"/>
                    <a:pt x="1489" y="3441"/>
                  </a:cubicBezTo>
                  <a:cubicBezTo>
                    <a:pt x="1014" y="4106"/>
                    <a:pt x="286" y="4138"/>
                    <a:pt x="159" y="5120"/>
                  </a:cubicBezTo>
                  <a:cubicBezTo>
                    <a:pt x="1" y="6545"/>
                    <a:pt x="1584" y="7463"/>
                    <a:pt x="2217" y="8572"/>
                  </a:cubicBezTo>
                  <a:cubicBezTo>
                    <a:pt x="2756" y="9458"/>
                    <a:pt x="2027" y="9997"/>
                    <a:pt x="1806" y="10820"/>
                  </a:cubicBezTo>
                  <a:cubicBezTo>
                    <a:pt x="1647" y="11485"/>
                    <a:pt x="1901" y="12087"/>
                    <a:pt x="2312" y="12593"/>
                  </a:cubicBezTo>
                  <a:cubicBezTo>
                    <a:pt x="3041" y="13480"/>
                    <a:pt x="4403" y="14050"/>
                    <a:pt x="4371" y="15380"/>
                  </a:cubicBezTo>
                  <a:cubicBezTo>
                    <a:pt x="4339" y="16489"/>
                    <a:pt x="4308" y="17502"/>
                    <a:pt x="5416" y="18104"/>
                  </a:cubicBezTo>
                  <a:cubicBezTo>
                    <a:pt x="6176" y="18547"/>
                    <a:pt x="7474" y="18832"/>
                    <a:pt x="7569" y="19877"/>
                  </a:cubicBezTo>
                  <a:cubicBezTo>
                    <a:pt x="7601" y="20257"/>
                    <a:pt x="7411" y="20606"/>
                    <a:pt x="7411" y="20986"/>
                  </a:cubicBezTo>
                  <a:cubicBezTo>
                    <a:pt x="7411" y="21556"/>
                    <a:pt x="7886" y="22062"/>
                    <a:pt x="8393" y="22348"/>
                  </a:cubicBezTo>
                  <a:cubicBezTo>
                    <a:pt x="9533" y="23044"/>
                    <a:pt x="10546" y="23741"/>
                    <a:pt x="11465" y="24723"/>
                  </a:cubicBezTo>
                  <a:cubicBezTo>
                    <a:pt x="11875" y="25133"/>
                    <a:pt x="13322" y="25983"/>
                    <a:pt x="12957" y="26709"/>
                  </a:cubicBezTo>
                  <a:lnTo>
                    <a:pt x="12957" y="26709"/>
                  </a:lnTo>
                  <a:cubicBezTo>
                    <a:pt x="13653" y="25351"/>
                    <a:pt x="14379" y="24023"/>
                    <a:pt x="14948" y="22633"/>
                  </a:cubicBezTo>
                  <a:cubicBezTo>
                    <a:pt x="15455" y="21461"/>
                    <a:pt x="16183" y="19782"/>
                    <a:pt x="15233" y="18642"/>
                  </a:cubicBezTo>
                  <a:cubicBezTo>
                    <a:pt x="14948" y="18294"/>
                    <a:pt x="14505" y="18072"/>
                    <a:pt x="14315" y="17661"/>
                  </a:cubicBezTo>
                  <a:cubicBezTo>
                    <a:pt x="13967" y="16900"/>
                    <a:pt x="14600" y="16045"/>
                    <a:pt x="14758" y="15317"/>
                  </a:cubicBezTo>
                  <a:cubicBezTo>
                    <a:pt x="14980" y="14177"/>
                    <a:pt x="14442" y="13005"/>
                    <a:pt x="13492" y="12372"/>
                  </a:cubicBezTo>
                  <a:cubicBezTo>
                    <a:pt x="13048" y="12087"/>
                    <a:pt x="12573" y="11738"/>
                    <a:pt x="12415" y="11232"/>
                  </a:cubicBezTo>
                  <a:cubicBezTo>
                    <a:pt x="12225" y="10662"/>
                    <a:pt x="12478" y="10060"/>
                    <a:pt x="12542" y="9522"/>
                  </a:cubicBezTo>
                  <a:cubicBezTo>
                    <a:pt x="12605" y="8983"/>
                    <a:pt x="12605" y="8445"/>
                    <a:pt x="12573" y="7938"/>
                  </a:cubicBezTo>
                  <a:cubicBezTo>
                    <a:pt x="12542" y="7558"/>
                    <a:pt x="12478" y="7210"/>
                    <a:pt x="12320" y="6861"/>
                  </a:cubicBezTo>
                  <a:cubicBezTo>
                    <a:pt x="12035" y="6228"/>
                    <a:pt x="11370" y="5975"/>
                    <a:pt x="10831" y="5595"/>
                  </a:cubicBezTo>
                  <a:cubicBezTo>
                    <a:pt x="9565" y="4676"/>
                    <a:pt x="9850" y="3251"/>
                    <a:pt x="9153" y="2016"/>
                  </a:cubicBezTo>
                  <a:cubicBezTo>
                    <a:pt x="8802" y="1402"/>
                    <a:pt x="8383" y="1235"/>
                    <a:pt x="7929" y="1235"/>
                  </a:cubicBezTo>
                  <a:cubicBezTo>
                    <a:pt x="7563" y="1235"/>
                    <a:pt x="7173" y="1344"/>
                    <a:pt x="6778" y="1414"/>
                  </a:cubicBezTo>
                  <a:cubicBezTo>
                    <a:pt x="6594" y="1447"/>
                    <a:pt x="6406" y="1472"/>
                    <a:pt x="6220" y="1472"/>
                  </a:cubicBezTo>
                  <a:cubicBezTo>
                    <a:pt x="5861" y="1472"/>
                    <a:pt x="5507" y="1379"/>
                    <a:pt x="5194" y="1066"/>
                  </a:cubicBezTo>
                  <a:cubicBezTo>
                    <a:pt x="4593" y="504"/>
                    <a:pt x="3873" y="1"/>
                    <a:pt x="3151" y="1"/>
                  </a:cubicBezTo>
                  <a:close/>
                  <a:moveTo>
                    <a:pt x="12957" y="26709"/>
                  </a:moveTo>
                  <a:lnTo>
                    <a:pt x="12957" y="26709"/>
                  </a:lnTo>
                  <a:cubicBezTo>
                    <a:pt x="12956" y="26712"/>
                    <a:pt x="12955" y="26715"/>
                    <a:pt x="12953" y="26718"/>
                  </a:cubicBezTo>
                  <a:cubicBezTo>
                    <a:pt x="12955" y="26715"/>
                    <a:pt x="12956" y="26712"/>
                    <a:pt x="12957" y="26709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79;p43">
              <a:extLst>
                <a:ext uri="{FF2B5EF4-FFF2-40B4-BE49-F238E27FC236}">
                  <a16:creationId xmlns:a16="http://schemas.microsoft.com/office/drawing/2014/main" id="{079901CA-236A-8180-23BA-917A15514EFA}"/>
                </a:ext>
              </a:extLst>
            </p:cNvPr>
            <p:cNvSpPr/>
            <p:nvPr/>
          </p:nvSpPr>
          <p:spPr>
            <a:xfrm>
              <a:off x="3247468" y="2536697"/>
              <a:ext cx="385719" cy="926027"/>
            </a:xfrm>
            <a:custGeom>
              <a:avLst/>
              <a:gdLst/>
              <a:ahLst/>
              <a:cxnLst/>
              <a:rect l="l" t="t" r="r" b="b"/>
              <a:pathLst>
                <a:path w="12004" h="28819" extrusionOk="0">
                  <a:moveTo>
                    <a:pt x="286" y="0"/>
                  </a:moveTo>
                  <a:lnTo>
                    <a:pt x="1" y="222"/>
                  </a:lnTo>
                  <a:cubicBezTo>
                    <a:pt x="856" y="1299"/>
                    <a:pt x="1711" y="2502"/>
                    <a:pt x="2503" y="3769"/>
                  </a:cubicBezTo>
                  <a:cubicBezTo>
                    <a:pt x="4561" y="7031"/>
                    <a:pt x="6398" y="10768"/>
                    <a:pt x="8298" y="15550"/>
                  </a:cubicBezTo>
                  <a:cubicBezTo>
                    <a:pt x="10071" y="20142"/>
                    <a:pt x="11212" y="24607"/>
                    <a:pt x="11655" y="28819"/>
                  </a:cubicBezTo>
                  <a:lnTo>
                    <a:pt x="12003" y="28787"/>
                  </a:lnTo>
                  <a:cubicBezTo>
                    <a:pt x="11560" y="24544"/>
                    <a:pt x="10420" y="20047"/>
                    <a:pt x="8615" y="15423"/>
                  </a:cubicBezTo>
                  <a:cubicBezTo>
                    <a:pt x="6715" y="10641"/>
                    <a:pt x="4878" y="6872"/>
                    <a:pt x="2788" y="3579"/>
                  </a:cubicBezTo>
                  <a:cubicBezTo>
                    <a:pt x="1996" y="2280"/>
                    <a:pt x="1141" y="1109"/>
                    <a:pt x="286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80;p43">
              <a:extLst>
                <a:ext uri="{FF2B5EF4-FFF2-40B4-BE49-F238E27FC236}">
                  <a16:creationId xmlns:a16="http://schemas.microsoft.com/office/drawing/2014/main" id="{65D082BE-4425-1138-AD56-4201C619789E}"/>
                </a:ext>
              </a:extLst>
            </p:cNvPr>
            <p:cNvSpPr/>
            <p:nvPr/>
          </p:nvSpPr>
          <p:spPr>
            <a:xfrm>
              <a:off x="3174206" y="2751407"/>
              <a:ext cx="267664" cy="93634"/>
            </a:xfrm>
            <a:custGeom>
              <a:avLst/>
              <a:gdLst/>
              <a:ahLst/>
              <a:cxnLst/>
              <a:rect l="l" t="t" r="r" b="b"/>
              <a:pathLst>
                <a:path w="8330" h="2914" extrusionOk="0">
                  <a:moveTo>
                    <a:pt x="64" y="0"/>
                  </a:moveTo>
                  <a:lnTo>
                    <a:pt x="1" y="317"/>
                  </a:lnTo>
                  <a:cubicBezTo>
                    <a:pt x="2344" y="697"/>
                    <a:pt x="4656" y="1362"/>
                    <a:pt x="6841" y="2312"/>
                  </a:cubicBezTo>
                  <a:cubicBezTo>
                    <a:pt x="6999" y="2376"/>
                    <a:pt x="7126" y="2439"/>
                    <a:pt x="7253" y="2471"/>
                  </a:cubicBezTo>
                  <a:cubicBezTo>
                    <a:pt x="7569" y="2597"/>
                    <a:pt x="7791" y="2692"/>
                    <a:pt x="8139" y="2914"/>
                  </a:cubicBezTo>
                  <a:lnTo>
                    <a:pt x="8329" y="2661"/>
                  </a:lnTo>
                  <a:cubicBezTo>
                    <a:pt x="7981" y="2376"/>
                    <a:pt x="7696" y="2281"/>
                    <a:pt x="7379" y="2154"/>
                  </a:cubicBezTo>
                  <a:cubicBezTo>
                    <a:pt x="7253" y="2090"/>
                    <a:pt x="7126" y="2059"/>
                    <a:pt x="6968" y="1964"/>
                  </a:cubicBezTo>
                  <a:cubicBezTo>
                    <a:pt x="4751" y="1014"/>
                    <a:pt x="2439" y="349"/>
                    <a:pt x="64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81;p43">
              <a:extLst>
                <a:ext uri="{FF2B5EF4-FFF2-40B4-BE49-F238E27FC236}">
                  <a16:creationId xmlns:a16="http://schemas.microsoft.com/office/drawing/2014/main" id="{69E1C36F-5619-6939-86A5-997978D8F2CB}"/>
                </a:ext>
              </a:extLst>
            </p:cNvPr>
            <p:cNvSpPr/>
            <p:nvPr/>
          </p:nvSpPr>
          <p:spPr>
            <a:xfrm>
              <a:off x="3259678" y="2939478"/>
              <a:ext cx="245267" cy="55172"/>
            </a:xfrm>
            <a:custGeom>
              <a:avLst/>
              <a:gdLst/>
              <a:ahLst/>
              <a:cxnLst/>
              <a:rect l="l" t="t" r="r" b="b"/>
              <a:pathLst>
                <a:path w="7633" h="1717" extrusionOk="0">
                  <a:moveTo>
                    <a:pt x="460" y="0"/>
                  </a:moveTo>
                  <a:cubicBezTo>
                    <a:pt x="307" y="0"/>
                    <a:pt x="154" y="2"/>
                    <a:pt x="1" y="6"/>
                  </a:cubicBezTo>
                  <a:lnTo>
                    <a:pt x="1" y="354"/>
                  </a:lnTo>
                  <a:cubicBezTo>
                    <a:pt x="150" y="351"/>
                    <a:pt x="300" y="349"/>
                    <a:pt x="450" y="349"/>
                  </a:cubicBezTo>
                  <a:cubicBezTo>
                    <a:pt x="2840" y="349"/>
                    <a:pt x="5269" y="822"/>
                    <a:pt x="7475" y="1716"/>
                  </a:cubicBezTo>
                  <a:lnTo>
                    <a:pt x="7633" y="1400"/>
                  </a:lnTo>
                  <a:cubicBezTo>
                    <a:pt x="5368" y="476"/>
                    <a:pt x="2907" y="0"/>
                    <a:pt x="460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82;p43">
              <a:extLst>
                <a:ext uri="{FF2B5EF4-FFF2-40B4-BE49-F238E27FC236}">
                  <a16:creationId xmlns:a16="http://schemas.microsoft.com/office/drawing/2014/main" id="{ADEFF708-CFBD-7884-BE7D-90105625AE2F}"/>
                </a:ext>
              </a:extLst>
            </p:cNvPr>
            <p:cNvSpPr/>
            <p:nvPr/>
          </p:nvSpPr>
          <p:spPr>
            <a:xfrm>
              <a:off x="3319734" y="3095353"/>
              <a:ext cx="248320" cy="80428"/>
            </a:xfrm>
            <a:custGeom>
              <a:avLst/>
              <a:gdLst/>
              <a:ahLst/>
              <a:cxnLst/>
              <a:rect l="l" t="t" r="r" b="b"/>
              <a:pathLst>
                <a:path w="7728" h="2503" extrusionOk="0">
                  <a:moveTo>
                    <a:pt x="32" y="0"/>
                  </a:moveTo>
                  <a:lnTo>
                    <a:pt x="0" y="349"/>
                  </a:lnTo>
                  <a:cubicBezTo>
                    <a:pt x="2660" y="444"/>
                    <a:pt x="5257" y="1172"/>
                    <a:pt x="7537" y="2502"/>
                  </a:cubicBezTo>
                  <a:lnTo>
                    <a:pt x="7727" y="2186"/>
                  </a:lnTo>
                  <a:cubicBezTo>
                    <a:pt x="5384" y="855"/>
                    <a:pt x="2724" y="95"/>
                    <a:pt x="32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83;p43">
              <a:extLst>
                <a:ext uri="{FF2B5EF4-FFF2-40B4-BE49-F238E27FC236}">
                  <a16:creationId xmlns:a16="http://schemas.microsoft.com/office/drawing/2014/main" id="{925083E7-7B5C-45CE-65B8-24A6C81FDDCC}"/>
                </a:ext>
              </a:extLst>
            </p:cNvPr>
            <p:cNvSpPr/>
            <p:nvPr/>
          </p:nvSpPr>
          <p:spPr>
            <a:xfrm>
              <a:off x="3419441" y="2602826"/>
              <a:ext cx="33611" cy="235114"/>
            </a:xfrm>
            <a:custGeom>
              <a:avLst/>
              <a:gdLst/>
              <a:ahLst/>
              <a:cxnLst/>
              <a:rect l="l" t="t" r="r" b="b"/>
              <a:pathLst>
                <a:path w="1046" h="7317" extrusionOk="0">
                  <a:moveTo>
                    <a:pt x="729" y="1"/>
                  </a:moveTo>
                  <a:cubicBezTo>
                    <a:pt x="127" y="2408"/>
                    <a:pt x="1" y="4846"/>
                    <a:pt x="286" y="7316"/>
                  </a:cubicBezTo>
                  <a:lnTo>
                    <a:pt x="634" y="7253"/>
                  </a:lnTo>
                  <a:cubicBezTo>
                    <a:pt x="349" y="4846"/>
                    <a:pt x="476" y="2439"/>
                    <a:pt x="1046" y="96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84;p43">
              <a:extLst>
                <a:ext uri="{FF2B5EF4-FFF2-40B4-BE49-F238E27FC236}">
                  <a16:creationId xmlns:a16="http://schemas.microsoft.com/office/drawing/2014/main" id="{EF66A33F-8187-6166-DF45-A81DE868744D}"/>
                </a:ext>
              </a:extLst>
            </p:cNvPr>
            <p:cNvSpPr/>
            <p:nvPr/>
          </p:nvSpPr>
          <p:spPr>
            <a:xfrm>
              <a:off x="3494760" y="2771746"/>
              <a:ext cx="110954" cy="212717"/>
            </a:xfrm>
            <a:custGeom>
              <a:avLst/>
              <a:gdLst/>
              <a:ahLst/>
              <a:cxnLst/>
              <a:rect l="l" t="t" r="r" b="b"/>
              <a:pathLst>
                <a:path w="3453" h="6620" extrusionOk="0">
                  <a:moveTo>
                    <a:pt x="3199" y="1"/>
                  </a:moveTo>
                  <a:cubicBezTo>
                    <a:pt x="1710" y="1933"/>
                    <a:pt x="602" y="4181"/>
                    <a:pt x="0" y="6525"/>
                  </a:cubicBezTo>
                  <a:lnTo>
                    <a:pt x="349" y="6620"/>
                  </a:lnTo>
                  <a:cubicBezTo>
                    <a:pt x="919" y="4308"/>
                    <a:pt x="1995" y="2091"/>
                    <a:pt x="3452" y="222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85;p43">
              <a:extLst>
                <a:ext uri="{FF2B5EF4-FFF2-40B4-BE49-F238E27FC236}">
                  <a16:creationId xmlns:a16="http://schemas.microsoft.com/office/drawing/2014/main" id="{72F3772C-E44B-5766-6FEC-1E78A385210C}"/>
                </a:ext>
              </a:extLst>
            </p:cNvPr>
            <p:cNvSpPr/>
            <p:nvPr/>
          </p:nvSpPr>
          <p:spPr>
            <a:xfrm>
              <a:off x="3564969" y="2989508"/>
              <a:ext cx="84476" cy="186272"/>
            </a:xfrm>
            <a:custGeom>
              <a:avLst/>
              <a:gdLst/>
              <a:ahLst/>
              <a:cxnLst/>
              <a:rect l="l" t="t" r="r" b="b"/>
              <a:pathLst>
                <a:path w="2629" h="5797" extrusionOk="0">
                  <a:moveTo>
                    <a:pt x="2344" y="1"/>
                  </a:moveTo>
                  <a:cubicBezTo>
                    <a:pt x="2027" y="508"/>
                    <a:pt x="1742" y="1014"/>
                    <a:pt x="1426" y="1489"/>
                  </a:cubicBezTo>
                  <a:cubicBezTo>
                    <a:pt x="1046" y="2154"/>
                    <a:pt x="634" y="2883"/>
                    <a:pt x="349" y="3674"/>
                  </a:cubicBezTo>
                  <a:cubicBezTo>
                    <a:pt x="127" y="4371"/>
                    <a:pt x="0" y="5068"/>
                    <a:pt x="0" y="5765"/>
                  </a:cubicBezTo>
                  <a:lnTo>
                    <a:pt x="349" y="5796"/>
                  </a:lnTo>
                  <a:cubicBezTo>
                    <a:pt x="349" y="5100"/>
                    <a:pt x="475" y="4435"/>
                    <a:pt x="697" y="3801"/>
                  </a:cubicBezTo>
                  <a:cubicBezTo>
                    <a:pt x="951" y="3041"/>
                    <a:pt x="1362" y="2313"/>
                    <a:pt x="1742" y="1679"/>
                  </a:cubicBezTo>
                  <a:cubicBezTo>
                    <a:pt x="2027" y="1173"/>
                    <a:pt x="2344" y="666"/>
                    <a:pt x="2629" y="19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86;p43">
              <a:extLst>
                <a:ext uri="{FF2B5EF4-FFF2-40B4-BE49-F238E27FC236}">
                  <a16:creationId xmlns:a16="http://schemas.microsoft.com/office/drawing/2014/main" id="{08B937B8-8AF5-4FFC-D0E4-7CE5CDD71825}"/>
                </a:ext>
              </a:extLst>
            </p:cNvPr>
            <p:cNvSpPr/>
            <p:nvPr/>
          </p:nvSpPr>
          <p:spPr>
            <a:xfrm>
              <a:off x="3434704" y="3411826"/>
              <a:ext cx="367403" cy="367371"/>
            </a:xfrm>
            <a:custGeom>
              <a:avLst/>
              <a:gdLst/>
              <a:ahLst/>
              <a:cxnLst/>
              <a:rect l="l" t="t" r="r" b="b"/>
              <a:pathLst>
                <a:path w="11434" h="11433" extrusionOk="0">
                  <a:moveTo>
                    <a:pt x="1" y="0"/>
                  </a:moveTo>
                  <a:lnTo>
                    <a:pt x="1996" y="11433"/>
                  </a:lnTo>
                  <a:lnTo>
                    <a:pt x="9438" y="11433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87;p43">
              <a:extLst>
                <a:ext uri="{FF2B5EF4-FFF2-40B4-BE49-F238E27FC236}">
                  <a16:creationId xmlns:a16="http://schemas.microsoft.com/office/drawing/2014/main" id="{C30A9EAB-5A7E-1515-6150-C983DD00DE4A}"/>
                </a:ext>
              </a:extLst>
            </p:cNvPr>
            <p:cNvSpPr/>
            <p:nvPr/>
          </p:nvSpPr>
          <p:spPr>
            <a:xfrm>
              <a:off x="3388915" y="3308038"/>
              <a:ext cx="457952" cy="103820"/>
            </a:xfrm>
            <a:custGeom>
              <a:avLst/>
              <a:gdLst/>
              <a:ahLst/>
              <a:cxnLst/>
              <a:rect l="l" t="t" r="r" b="b"/>
              <a:pathLst>
                <a:path w="14252" h="3231" extrusionOk="0">
                  <a:moveTo>
                    <a:pt x="1" y="0"/>
                  </a:moveTo>
                  <a:lnTo>
                    <a:pt x="1" y="3230"/>
                  </a:lnTo>
                  <a:lnTo>
                    <a:pt x="14252" y="3230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88;p43">
              <a:extLst>
                <a:ext uri="{FF2B5EF4-FFF2-40B4-BE49-F238E27FC236}">
                  <a16:creationId xmlns:a16="http://schemas.microsoft.com/office/drawing/2014/main" id="{C7E336DE-C945-E3E2-8545-84A674DA7AAF}"/>
                </a:ext>
              </a:extLst>
            </p:cNvPr>
            <p:cNvSpPr/>
            <p:nvPr/>
          </p:nvSpPr>
          <p:spPr>
            <a:xfrm>
              <a:off x="3434704" y="3411826"/>
              <a:ext cx="367403" cy="48874"/>
            </a:xfrm>
            <a:custGeom>
              <a:avLst/>
              <a:gdLst/>
              <a:ahLst/>
              <a:cxnLst/>
              <a:rect l="l" t="t" r="r" b="b"/>
              <a:pathLst>
                <a:path w="11434" h="1521" extrusionOk="0">
                  <a:moveTo>
                    <a:pt x="1" y="0"/>
                  </a:moveTo>
                  <a:lnTo>
                    <a:pt x="254" y="1521"/>
                  </a:lnTo>
                  <a:lnTo>
                    <a:pt x="11180" y="1521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89;p43">
              <a:extLst>
                <a:ext uri="{FF2B5EF4-FFF2-40B4-BE49-F238E27FC236}">
                  <a16:creationId xmlns:a16="http://schemas.microsoft.com/office/drawing/2014/main" id="{4EB04851-F9C3-86CF-5AEE-FE4B7B48EF29}"/>
                </a:ext>
              </a:extLst>
            </p:cNvPr>
            <p:cNvSpPr/>
            <p:nvPr/>
          </p:nvSpPr>
          <p:spPr>
            <a:xfrm>
              <a:off x="3373652" y="3797480"/>
              <a:ext cx="2375138" cy="176086"/>
            </a:xfrm>
            <a:custGeom>
              <a:avLst/>
              <a:gdLst/>
              <a:ahLst/>
              <a:cxnLst/>
              <a:rect l="l" t="t" r="r" b="b"/>
              <a:pathLst>
                <a:path w="73917" h="5480" extrusionOk="0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190;p43">
              <a:extLst>
                <a:ext uri="{FF2B5EF4-FFF2-40B4-BE49-F238E27FC236}">
                  <a16:creationId xmlns:a16="http://schemas.microsoft.com/office/drawing/2014/main" id="{34746770-8084-FE42-2AB2-55CFB41AB781}"/>
                </a:ext>
              </a:extLst>
            </p:cNvPr>
            <p:cNvSpPr/>
            <p:nvPr/>
          </p:nvSpPr>
          <p:spPr>
            <a:xfrm>
              <a:off x="4179600" y="1779334"/>
              <a:ext cx="960665" cy="1027533"/>
            </a:xfrm>
            <a:custGeom>
              <a:avLst/>
              <a:gdLst/>
              <a:ahLst/>
              <a:cxnLst/>
              <a:rect l="l" t="t" r="r" b="b"/>
              <a:pathLst>
                <a:path w="29897" h="31978" extrusionOk="0">
                  <a:moveTo>
                    <a:pt x="13297" y="0"/>
                  </a:moveTo>
                  <a:cubicBezTo>
                    <a:pt x="12541" y="0"/>
                    <a:pt x="11808" y="149"/>
                    <a:pt x="11116" y="547"/>
                  </a:cubicBezTo>
                  <a:cubicBezTo>
                    <a:pt x="10515" y="895"/>
                    <a:pt x="9976" y="1307"/>
                    <a:pt x="9375" y="1687"/>
                  </a:cubicBezTo>
                  <a:cubicBezTo>
                    <a:pt x="8076" y="2447"/>
                    <a:pt x="6651" y="2827"/>
                    <a:pt x="5416" y="3777"/>
                  </a:cubicBezTo>
                  <a:cubicBezTo>
                    <a:pt x="3389" y="5392"/>
                    <a:pt x="1267" y="8432"/>
                    <a:pt x="2502" y="11124"/>
                  </a:cubicBezTo>
                  <a:cubicBezTo>
                    <a:pt x="2882" y="11948"/>
                    <a:pt x="3611" y="12739"/>
                    <a:pt x="3452" y="13626"/>
                  </a:cubicBezTo>
                  <a:cubicBezTo>
                    <a:pt x="3421" y="13975"/>
                    <a:pt x="3231" y="14291"/>
                    <a:pt x="3041" y="14608"/>
                  </a:cubicBezTo>
                  <a:cubicBezTo>
                    <a:pt x="2217" y="15906"/>
                    <a:pt x="1046" y="17078"/>
                    <a:pt x="982" y="18662"/>
                  </a:cubicBezTo>
                  <a:cubicBezTo>
                    <a:pt x="951" y="18947"/>
                    <a:pt x="982" y="19263"/>
                    <a:pt x="1077" y="19517"/>
                  </a:cubicBezTo>
                  <a:cubicBezTo>
                    <a:pt x="1172" y="19833"/>
                    <a:pt x="1362" y="20055"/>
                    <a:pt x="1521" y="20340"/>
                  </a:cubicBezTo>
                  <a:cubicBezTo>
                    <a:pt x="2217" y="21543"/>
                    <a:pt x="1647" y="22367"/>
                    <a:pt x="1014" y="23475"/>
                  </a:cubicBezTo>
                  <a:cubicBezTo>
                    <a:pt x="159" y="24964"/>
                    <a:pt x="1" y="26895"/>
                    <a:pt x="761" y="28447"/>
                  </a:cubicBezTo>
                  <a:cubicBezTo>
                    <a:pt x="1452" y="29859"/>
                    <a:pt x="2983" y="30852"/>
                    <a:pt x="4542" y="30852"/>
                  </a:cubicBezTo>
                  <a:cubicBezTo>
                    <a:pt x="4696" y="30852"/>
                    <a:pt x="4850" y="30842"/>
                    <a:pt x="5004" y="30822"/>
                  </a:cubicBezTo>
                  <a:cubicBezTo>
                    <a:pt x="6303" y="30632"/>
                    <a:pt x="7253" y="29651"/>
                    <a:pt x="8456" y="29366"/>
                  </a:cubicBezTo>
                  <a:cubicBezTo>
                    <a:pt x="9783" y="29026"/>
                    <a:pt x="11110" y="28446"/>
                    <a:pt x="12525" y="28446"/>
                  </a:cubicBezTo>
                  <a:cubicBezTo>
                    <a:pt x="12562" y="28446"/>
                    <a:pt x="12599" y="28446"/>
                    <a:pt x="12637" y="28447"/>
                  </a:cubicBezTo>
                  <a:cubicBezTo>
                    <a:pt x="14948" y="28511"/>
                    <a:pt x="16627" y="29461"/>
                    <a:pt x="18464" y="30791"/>
                  </a:cubicBezTo>
                  <a:cubicBezTo>
                    <a:pt x="19573" y="31569"/>
                    <a:pt x="20994" y="31977"/>
                    <a:pt x="22402" y="31977"/>
                  </a:cubicBezTo>
                  <a:cubicBezTo>
                    <a:pt x="23285" y="31977"/>
                    <a:pt x="24163" y="31817"/>
                    <a:pt x="24956" y="31487"/>
                  </a:cubicBezTo>
                  <a:cubicBezTo>
                    <a:pt x="24956" y="31487"/>
                    <a:pt x="24956" y="31487"/>
                    <a:pt x="24956" y="31456"/>
                  </a:cubicBezTo>
                  <a:cubicBezTo>
                    <a:pt x="25969" y="31044"/>
                    <a:pt x="26856" y="30442"/>
                    <a:pt x="27743" y="29809"/>
                  </a:cubicBezTo>
                  <a:cubicBezTo>
                    <a:pt x="28313" y="29397"/>
                    <a:pt x="28914" y="28954"/>
                    <a:pt x="29263" y="28321"/>
                  </a:cubicBezTo>
                  <a:cubicBezTo>
                    <a:pt x="29548" y="27877"/>
                    <a:pt x="29643" y="27339"/>
                    <a:pt x="29706" y="26832"/>
                  </a:cubicBezTo>
                  <a:cubicBezTo>
                    <a:pt x="29896" y="24679"/>
                    <a:pt x="29136" y="22462"/>
                    <a:pt x="27648" y="20910"/>
                  </a:cubicBezTo>
                  <a:cubicBezTo>
                    <a:pt x="27363" y="20625"/>
                    <a:pt x="27046" y="20340"/>
                    <a:pt x="26856" y="19992"/>
                  </a:cubicBezTo>
                  <a:cubicBezTo>
                    <a:pt x="25938" y="18440"/>
                    <a:pt x="27426" y="16191"/>
                    <a:pt x="26413" y="14671"/>
                  </a:cubicBezTo>
                  <a:cubicBezTo>
                    <a:pt x="25906" y="13943"/>
                    <a:pt x="25019" y="13658"/>
                    <a:pt x="24322" y="13151"/>
                  </a:cubicBezTo>
                  <a:cubicBezTo>
                    <a:pt x="22011" y="11504"/>
                    <a:pt x="22866" y="8781"/>
                    <a:pt x="22327" y="6437"/>
                  </a:cubicBezTo>
                  <a:cubicBezTo>
                    <a:pt x="21567" y="2954"/>
                    <a:pt x="17799" y="547"/>
                    <a:pt x="14473" y="104"/>
                  </a:cubicBezTo>
                  <a:cubicBezTo>
                    <a:pt x="14077" y="39"/>
                    <a:pt x="13684" y="0"/>
                    <a:pt x="132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91;p43">
              <a:extLst>
                <a:ext uri="{FF2B5EF4-FFF2-40B4-BE49-F238E27FC236}">
                  <a16:creationId xmlns:a16="http://schemas.microsoft.com/office/drawing/2014/main" id="{020A9A77-2E85-875E-EE0A-1D970CF71D96}"/>
                </a:ext>
              </a:extLst>
            </p:cNvPr>
            <p:cNvSpPr/>
            <p:nvPr/>
          </p:nvSpPr>
          <p:spPr>
            <a:xfrm>
              <a:off x="4181624" y="1760858"/>
              <a:ext cx="899614" cy="820632"/>
            </a:xfrm>
            <a:custGeom>
              <a:avLst/>
              <a:gdLst/>
              <a:ahLst/>
              <a:cxnLst/>
              <a:rect l="l" t="t" r="r" b="b"/>
              <a:pathLst>
                <a:path w="27997" h="25539" extrusionOk="0">
                  <a:moveTo>
                    <a:pt x="14013" y="1"/>
                  </a:moveTo>
                  <a:cubicBezTo>
                    <a:pt x="12667" y="1"/>
                    <a:pt x="11445" y="309"/>
                    <a:pt x="10452" y="900"/>
                  </a:cubicBezTo>
                  <a:cubicBezTo>
                    <a:pt x="10040" y="1154"/>
                    <a:pt x="9723" y="1502"/>
                    <a:pt x="9438" y="1819"/>
                  </a:cubicBezTo>
                  <a:cubicBezTo>
                    <a:pt x="9343" y="1914"/>
                    <a:pt x="9217" y="2040"/>
                    <a:pt x="9122" y="2167"/>
                  </a:cubicBezTo>
                  <a:cubicBezTo>
                    <a:pt x="8710" y="2579"/>
                    <a:pt x="8203" y="2895"/>
                    <a:pt x="7601" y="3275"/>
                  </a:cubicBezTo>
                  <a:cubicBezTo>
                    <a:pt x="6746" y="3814"/>
                    <a:pt x="5796" y="4289"/>
                    <a:pt x="4878" y="4732"/>
                  </a:cubicBezTo>
                  <a:cubicBezTo>
                    <a:pt x="4688" y="4827"/>
                    <a:pt x="4466" y="4922"/>
                    <a:pt x="4276" y="5049"/>
                  </a:cubicBezTo>
                  <a:cubicBezTo>
                    <a:pt x="3484" y="5429"/>
                    <a:pt x="2756" y="5809"/>
                    <a:pt x="2218" y="6411"/>
                  </a:cubicBezTo>
                  <a:cubicBezTo>
                    <a:pt x="1616" y="7139"/>
                    <a:pt x="1268" y="8152"/>
                    <a:pt x="1299" y="9229"/>
                  </a:cubicBezTo>
                  <a:cubicBezTo>
                    <a:pt x="1331" y="10116"/>
                    <a:pt x="1584" y="11066"/>
                    <a:pt x="2091" y="12079"/>
                  </a:cubicBezTo>
                  <a:cubicBezTo>
                    <a:pt x="2186" y="12238"/>
                    <a:pt x="2281" y="12396"/>
                    <a:pt x="2376" y="12554"/>
                  </a:cubicBezTo>
                  <a:cubicBezTo>
                    <a:pt x="2598" y="12998"/>
                    <a:pt x="2851" y="13441"/>
                    <a:pt x="2978" y="13884"/>
                  </a:cubicBezTo>
                  <a:cubicBezTo>
                    <a:pt x="3358" y="15120"/>
                    <a:pt x="2376" y="16133"/>
                    <a:pt x="1933" y="16513"/>
                  </a:cubicBezTo>
                  <a:cubicBezTo>
                    <a:pt x="1838" y="16608"/>
                    <a:pt x="1743" y="16703"/>
                    <a:pt x="1616" y="16798"/>
                  </a:cubicBezTo>
                  <a:cubicBezTo>
                    <a:pt x="1109" y="17210"/>
                    <a:pt x="571" y="17653"/>
                    <a:pt x="286" y="18286"/>
                  </a:cubicBezTo>
                  <a:cubicBezTo>
                    <a:pt x="1" y="18920"/>
                    <a:pt x="33" y="19712"/>
                    <a:pt x="349" y="20313"/>
                  </a:cubicBezTo>
                  <a:cubicBezTo>
                    <a:pt x="508" y="20598"/>
                    <a:pt x="698" y="20820"/>
                    <a:pt x="888" y="21042"/>
                  </a:cubicBezTo>
                  <a:cubicBezTo>
                    <a:pt x="1109" y="21295"/>
                    <a:pt x="1299" y="21548"/>
                    <a:pt x="1458" y="21802"/>
                  </a:cubicBezTo>
                  <a:cubicBezTo>
                    <a:pt x="1679" y="22308"/>
                    <a:pt x="1679" y="22910"/>
                    <a:pt x="1458" y="23417"/>
                  </a:cubicBezTo>
                  <a:cubicBezTo>
                    <a:pt x="1363" y="23607"/>
                    <a:pt x="1236" y="23797"/>
                    <a:pt x="1109" y="23987"/>
                  </a:cubicBezTo>
                  <a:cubicBezTo>
                    <a:pt x="793" y="24494"/>
                    <a:pt x="476" y="24969"/>
                    <a:pt x="666" y="25539"/>
                  </a:cubicBezTo>
                  <a:lnTo>
                    <a:pt x="919" y="25444"/>
                  </a:lnTo>
                  <a:cubicBezTo>
                    <a:pt x="793" y="25000"/>
                    <a:pt x="1078" y="24589"/>
                    <a:pt x="1363" y="24145"/>
                  </a:cubicBezTo>
                  <a:cubicBezTo>
                    <a:pt x="1489" y="23955"/>
                    <a:pt x="1616" y="23734"/>
                    <a:pt x="1711" y="23512"/>
                  </a:cubicBezTo>
                  <a:cubicBezTo>
                    <a:pt x="1996" y="22942"/>
                    <a:pt x="1996" y="22245"/>
                    <a:pt x="1711" y="21675"/>
                  </a:cubicBezTo>
                  <a:cubicBezTo>
                    <a:pt x="1553" y="21390"/>
                    <a:pt x="1331" y="21137"/>
                    <a:pt x="1141" y="20883"/>
                  </a:cubicBezTo>
                  <a:cubicBezTo>
                    <a:pt x="951" y="20662"/>
                    <a:pt x="761" y="20440"/>
                    <a:pt x="634" y="20187"/>
                  </a:cubicBezTo>
                  <a:cubicBezTo>
                    <a:pt x="318" y="19648"/>
                    <a:pt x="318" y="18952"/>
                    <a:pt x="571" y="18413"/>
                  </a:cubicBezTo>
                  <a:cubicBezTo>
                    <a:pt x="824" y="17843"/>
                    <a:pt x="1331" y="17400"/>
                    <a:pt x="1806" y="17020"/>
                  </a:cubicBezTo>
                  <a:cubicBezTo>
                    <a:pt x="1933" y="16925"/>
                    <a:pt x="2028" y="16830"/>
                    <a:pt x="2154" y="16735"/>
                  </a:cubicBezTo>
                  <a:cubicBezTo>
                    <a:pt x="3168" y="15848"/>
                    <a:pt x="3580" y="14771"/>
                    <a:pt x="3263" y="13821"/>
                  </a:cubicBezTo>
                  <a:cubicBezTo>
                    <a:pt x="3136" y="13314"/>
                    <a:pt x="2883" y="12871"/>
                    <a:pt x="2629" y="12428"/>
                  </a:cubicBezTo>
                  <a:cubicBezTo>
                    <a:pt x="2534" y="12269"/>
                    <a:pt x="2439" y="12111"/>
                    <a:pt x="2376" y="11953"/>
                  </a:cubicBezTo>
                  <a:cubicBezTo>
                    <a:pt x="1869" y="10971"/>
                    <a:pt x="1616" y="10084"/>
                    <a:pt x="1584" y="9229"/>
                  </a:cubicBezTo>
                  <a:cubicBezTo>
                    <a:pt x="1553" y="8216"/>
                    <a:pt x="1869" y="7266"/>
                    <a:pt x="2439" y="6601"/>
                  </a:cubicBezTo>
                  <a:cubicBezTo>
                    <a:pt x="2946" y="6031"/>
                    <a:pt x="3643" y="5651"/>
                    <a:pt x="4403" y="5271"/>
                  </a:cubicBezTo>
                  <a:cubicBezTo>
                    <a:pt x="4593" y="5176"/>
                    <a:pt x="4815" y="5081"/>
                    <a:pt x="5005" y="4986"/>
                  </a:cubicBezTo>
                  <a:cubicBezTo>
                    <a:pt x="5923" y="4542"/>
                    <a:pt x="6873" y="4067"/>
                    <a:pt x="7760" y="3529"/>
                  </a:cubicBezTo>
                  <a:cubicBezTo>
                    <a:pt x="8362" y="3149"/>
                    <a:pt x="8900" y="2800"/>
                    <a:pt x="9312" y="2357"/>
                  </a:cubicBezTo>
                  <a:cubicBezTo>
                    <a:pt x="9438" y="2230"/>
                    <a:pt x="9533" y="2135"/>
                    <a:pt x="9660" y="2009"/>
                  </a:cubicBezTo>
                  <a:cubicBezTo>
                    <a:pt x="9945" y="1692"/>
                    <a:pt x="10230" y="1375"/>
                    <a:pt x="10610" y="1154"/>
                  </a:cubicBezTo>
                  <a:cubicBezTo>
                    <a:pt x="11589" y="557"/>
                    <a:pt x="12768" y="297"/>
                    <a:pt x="13979" y="297"/>
                  </a:cubicBezTo>
                  <a:cubicBezTo>
                    <a:pt x="16176" y="297"/>
                    <a:pt x="18480" y="1155"/>
                    <a:pt x="19889" y="2420"/>
                  </a:cubicBezTo>
                  <a:cubicBezTo>
                    <a:pt x="20016" y="2515"/>
                    <a:pt x="20142" y="2642"/>
                    <a:pt x="20269" y="2800"/>
                  </a:cubicBezTo>
                  <a:cubicBezTo>
                    <a:pt x="21283" y="3845"/>
                    <a:pt x="21916" y="5081"/>
                    <a:pt x="22043" y="6221"/>
                  </a:cubicBezTo>
                  <a:cubicBezTo>
                    <a:pt x="22169" y="7392"/>
                    <a:pt x="22169" y="8564"/>
                    <a:pt x="22169" y="9578"/>
                  </a:cubicBezTo>
                  <a:cubicBezTo>
                    <a:pt x="22169" y="9768"/>
                    <a:pt x="22169" y="9989"/>
                    <a:pt x="22169" y="10179"/>
                  </a:cubicBezTo>
                  <a:cubicBezTo>
                    <a:pt x="22138" y="10813"/>
                    <a:pt x="22138" y="11383"/>
                    <a:pt x="22391" y="12048"/>
                  </a:cubicBezTo>
                  <a:cubicBezTo>
                    <a:pt x="22613" y="12713"/>
                    <a:pt x="23024" y="13631"/>
                    <a:pt x="23943" y="14075"/>
                  </a:cubicBezTo>
                  <a:cubicBezTo>
                    <a:pt x="24228" y="14201"/>
                    <a:pt x="24576" y="14265"/>
                    <a:pt x="24893" y="14360"/>
                  </a:cubicBezTo>
                  <a:cubicBezTo>
                    <a:pt x="25114" y="14391"/>
                    <a:pt x="25368" y="14455"/>
                    <a:pt x="25590" y="14518"/>
                  </a:cubicBezTo>
                  <a:cubicBezTo>
                    <a:pt x="26571" y="14866"/>
                    <a:pt x="27300" y="15880"/>
                    <a:pt x="27363" y="16925"/>
                  </a:cubicBezTo>
                  <a:cubicBezTo>
                    <a:pt x="27363" y="17526"/>
                    <a:pt x="27205" y="18065"/>
                    <a:pt x="27015" y="18666"/>
                  </a:cubicBezTo>
                  <a:cubicBezTo>
                    <a:pt x="26951" y="18952"/>
                    <a:pt x="26856" y="19205"/>
                    <a:pt x="26793" y="19490"/>
                  </a:cubicBezTo>
                  <a:cubicBezTo>
                    <a:pt x="26540" y="20725"/>
                    <a:pt x="26635" y="22372"/>
                    <a:pt x="27806" y="23385"/>
                  </a:cubicBezTo>
                  <a:lnTo>
                    <a:pt x="27996" y="23163"/>
                  </a:lnTo>
                  <a:cubicBezTo>
                    <a:pt x="26920" y="22245"/>
                    <a:pt x="26825" y="20693"/>
                    <a:pt x="27078" y="19553"/>
                  </a:cubicBezTo>
                  <a:cubicBezTo>
                    <a:pt x="27141" y="19268"/>
                    <a:pt x="27205" y="19015"/>
                    <a:pt x="27300" y="18762"/>
                  </a:cubicBezTo>
                  <a:cubicBezTo>
                    <a:pt x="27490" y="18160"/>
                    <a:pt x="27648" y="17558"/>
                    <a:pt x="27616" y="16925"/>
                  </a:cubicBezTo>
                  <a:cubicBezTo>
                    <a:pt x="27585" y="15753"/>
                    <a:pt x="26793" y="14645"/>
                    <a:pt x="25685" y="14265"/>
                  </a:cubicBezTo>
                  <a:cubicBezTo>
                    <a:pt x="25431" y="14170"/>
                    <a:pt x="25178" y="14138"/>
                    <a:pt x="24956" y="14075"/>
                  </a:cubicBezTo>
                  <a:cubicBezTo>
                    <a:pt x="24639" y="14011"/>
                    <a:pt x="24323" y="13948"/>
                    <a:pt x="24038" y="13821"/>
                  </a:cubicBezTo>
                  <a:cubicBezTo>
                    <a:pt x="23436" y="13504"/>
                    <a:pt x="22993" y="12934"/>
                    <a:pt x="22644" y="11953"/>
                  </a:cubicBezTo>
                  <a:cubicBezTo>
                    <a:pt x="22423" y="11351"/>
                    <a:pt x="22423" y="10813"/>
                    <a:pt x="22454" y="10179"/>
                  </a:cubicBezTo>
                  <a:cubicBezTo>
                    <a:pt x="22454" y="9989"/>
                    <a:pt x="22454" y="9768"/>
                    <a:pt x="22454" y="9578"/>
                  </a:cubicBezTo>
                  <a:cubicBezTo>
                    <a:pt x="22454" y="8564"/>
                    <a:pt x="22423" y="7392"/>
                    <a:pt x="22296" y="6189"/>
                  </a:cubicBezTo>
                  <a:cubicBezTo>
                    <a:pt x="22201" y="4986"/>
                    <a:pt x="21504" y="3687"/>
                    <a:pt x="20491" y="2579"/>
                  </a:cubicBezTo>
                  <a:cubicBezTo>
                    <a:pt x="20332" y="2452"/>
                    <a:pt x="20206" y="2325"/>
                    <a:pt x="20079" y="2199"/>
                  </a:cubicBezTo>
                  <a:cubicBezTo>
                    <a:pt x="18907" y="1154"/>
                    <a:pt x="17229" y="394"/>
                    <a:pt x="15424" y="109"/>
                  </a:cubicBezTo>
                  <a:cubicBezTo>
                    <a:pt x="14942" y="36"/>
                    <a:pt x="14470" y="1"/>
                    <a:pt x="14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192;p43">
              <a:extLst>
                <a:ext uri="{FF2B5EF4-FFF2-40B4-BE49-F238E27FC236}">
                  <a16:creationId xmlns:a16="http://schemas.microsoft.com/office/drawing/2014/main" id="{75D72B15-E8E2-7F8D-51D2-A1BE68D0A74F}"/>
                </a:ext>
              </a:extLst>
            </p:cNvPr>
            <p:cNvSpPr/>
            <p:nvPr/>
          </p:nvSpPr>
          <p:spPr>
            <a:xfrm>
              <a:off x="3667761" y="3324490"/>
              <a:ext cx="1824580" cy="505862"/>
            </a:xfrm>
            <a:custGeom>
              <a:avLst/>
              <a:gdLst/>
              <a:ahLst/>
              <a:cxnLst/>
              <a:rect l="l" t="t" r="r" b="b"/>
              <a:pathLst>
                <a:path w="56783" h="15743" extrusionOk="0">
                  <a:moveTo>
                    <a:pt x="49793" y="1"/>
                  </a:moveTo>
                  <a:cubicBezTo>
                    <a:pt x="46715" y="1"/>
                    <a:pt x="43498" y="797"/>
                    <a:pt x="40568" y="1515"/>
                  </a:cubicBezTo>
                  <a:cubicBezTo>
                    <a:pt x="36445" y="2515"/>
                    <a:pt x="32475" y="3638"/>
                    <a:pt x="28174" y="3638"/>
                  </a:cubicBezTo>
                  <a:cubicBezTo>
                    <a:pt x="28114" y="3638"/>
                    <a:pt x="28055" y="3637"/>
                    <a:pt x="27995" y="3637"/>
                  </a:cubicBezTo>
                  <a:cubicBezTo>
                    <a:pt x="20205" y="3574"/>
                    <a:pt x="12731" y="977"/>
                    <a:pt x="4972" y="375"/>
                  </a:cubicBezTo>
                  <a:cubicBezTo>
                    <a:pt x="4608" y="350"/>
                    <a:pt x="4232" y="329"/>
                    <a:pt x="3858" y="329"/>
                  </a:cubicBezTo>
                  <a:cubicBezTo>
                    <a:pt x="2834" y="329"/>
                    <a:pt x="1819" y="485"/>
                    <a:pt x="1077" y="1135"/>
                  </a:cubicBezTo>
                  <a:cubicBezTo>
                    <a:pt x="222" y="1895"/>
                    <a:pt x="0" y="3098"/>
                    <a:pt x="127" y="4207"/>
                  </a:cubicBezTo>
                  <a:cubicBezTo>
                    <a:pt x="475" y="6994"/>
                    <a:pt x="2597" y="8451"/>
                    <a:pt x="4909" y="9622"/>
                  </a:cubicBezTo>
                  <a:cubicBezTo>
                    <a:pt x="7886" y="11142"/>
                    <a:pt x="11021" y="12251"/>
                    <a:pt x="14188" y="13201"/>
                  </a:cubicBezTo>
                  <a:cubicBezTo>
                    <a:pt x="17260" y="14119"/>
                    <a:pt x="20458" y="15133"/>
                    <a:pt x="23657" y="15449"/>
                  </a:cubicBezTo>
                  <a:cubicBezTo>
                    <a:pt x="25524" y="15626"/>
                    <a:pt x="27405" y="15742"/>
                    <a:pt x="29284" y="15742"/>
                  </a:cubicBezTo>
                  <a:cubicBezTo>
                    <a:pt x="32123" y="15742"/>
                    <a:pt x="34955" y="15477"/>
                    <a:pt x="37718" y="14753"/>
                  </a:cubicBezTo>
                  <a:cubicBezTo>
                    <a:pt x="42848" y="13423"/>
                    <a:pt x="48010" y="11364"/>
                    <a:pt x="52349" y="8356"/>
                  </a:cubicBezTo>
                  <a:cubicBezTo>
                    <a:pt x="53141" y="7785"/>
                    <a:pt x="53932" y="7120"/>
                    <a:pt x="54534" y="6360"/>
                  </a:cubicBezTo>
                  <a:cubicBezTo>
                    <a:pt x="56783" y="3542"/>
                    <a:pt x="53774" y="153"/>
                    <a:pt x="50734" y="27"/>
                  </a:cubicBezTo>
                  <a:cubicBezTo>
                    <a:pt x="50422" y="9"/>
                    <a:pt x="50108" y="1"/>
                    <a:pt x="497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93;p43">
              <a:extLst>
                <a:ext uri="{FF2B5EF4-FFF2-40B4-BE49-F238E27FC236}">
                  <a16:creationId xmlns:a16="http://schemas.microsoft.com/office/drawing/2014/main" id="{8EC8CEC0-B68F-81DD-0287-EB53B679A387}"/>
                </a:ext>
              </a:extLst>
            </p:cNvPr>
            <p:cNvSpPr/>
            <p:nvPr/>
          </p:nvSpPr>
          <p:spPr>
            <a:xfrm>
              <a:off x="3959813" y="2994907"/>
              <a:ext cx="377557" cy="568392"/>
            </a:xfrm>
            <a:custGeom>
              <a:avLst/>
              <a:gdLst/>
              <a:ahLst/>
              <a:cxnLst/>
              <a:rect l="l" t="t" r="r" b="b"/>
              <a:pathLst>
                <a:path w="11750" h="17689" extrusionOk="0">
                  <a:moveTo>
                    <a:pt x="3246" y="0"/>
                  </a:moveTo>
                  <a:cubicBezTo>
                    <a:pt x="2774" y="0"/>
                    <a:pt x="2315" y="41"/>
                    <a:pt x="1932" y="86"/>
                  </a:cubicBezTo>
                  <a:cubicBezTo>
                    <a:pt x="1425" y="150"/>
                    <a:pt x="918" y="340"/>
                    <a:pt x="602" y="751"/>
                  </a:cubicBezTo>
                  <a:cubicBezTo>
                    <a:pt x="95" y="1416"/>
                    <a:pt x="158" y="2936"/>
                    <a:pt x="127" y="3728"/>
                  </a:cubicBezTo>
                  <a:cubicBezTo>
                    <a:pt x="0" y="8668"/>
                    <a:pt x="3895" y="12722"/>
                    <a:pt x="7062" y="16047"/>
                  </a:cubicBezTo>
                  <a:cubicBezTo>
                    <a:pt x="7664" y="16681"/>
                    <a:pt x="8329" y="17346"/>
                    <a:pt x="9184" y="17599"/>
                  </a:cubicBezTo>
                  <a:cubicBezTo>
                    <a:pt x="9387" y="17659"/>
                    <a:pt x="9602" y="17689"/>
                    <a:pt x="9817" y="17689"/>
                  </a:cubicBezTo>
                  <a:cubicBezTo>
                    <a:pt x="10509" y="17689"/>
                    <a:pt x="11198" y="17380"/>
                    <a:pt x="11464" y="16776"/>
                  </a:cubicBezTo>
                  <a:cubicBezTo>
                    <a:pt x="11749" y="16174"/>
                    <a:pt x="11591" y="15509"/>
                    <a:pt x="11369" y="14876"/>
                  </a:cubicBezTo>
                  <a:cubicBezTo>
                    <a:pt x="10989" y="13831"/>
                    <a:pt x="10451" y="12880"/>
                    <a:pt x="9817" y="11962"/>
                  </a:cubicBezTo>
                  <a:cubicBezTo>
                    <a:pt x="9374" y="11329"/>
                    <a:pt x="9089" y="10727"/>
                    <a:pt x="8804" y="10094"/>
                  </a:cubicBezTo>
                  <a:cubicBezTo>
                    <a:pt x="8709" y="9872"/>
                    <a:pt x="8646" y="9682"/>
                    <a:pt x="8551" y="9492"/>
                  </a:cubicBezTo>
                  <a:cubicBezTo>
                    <a:pt x="7601" y="7370"/>
                    <a:pt x="6904" y="5153"/>
                    <a:pt x="6492" y="2873"/>
                  </a:cubicBezTo>
                  <a:cubicBezTo>
                    <a:pt x="6334" y="2050"/>
                    <a:pt x="6176" y="1163"/>
                    <a:pt x="5574" y="625"/>
                  </a:cubicBezTo>
                  <a:cubicBezTo>
                    <a:pt x="5002" y="135"/>
                    <a:pt x="4102" y="0"/>
                    <a:pt x="3246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94;p43">
              <a:extLst>
                <a:ext uri="{FF2B5EF4-FFF2-40B4-BE49-F238E27FC236}">
                  <a16:creationId xmlns:a16="http://schemas.microsoft.com/office/drawing/2014/main" id="{3C7981A0-0918-E45C-09D1-3AE7E43EDF8C}"/>
                </a:ext>
              </a:extLst>
            </p:cNvPr>
            <p:cNvSpPr/>
            <p:nvPr/>
          </p:nvSpPr>
          <p:spPr>
            <a:xfrm>
              <a:off x="4325128" y="2164892"/>
              <a:ext cx="520032" cy="459720"/>
            </a:xfrm>
            <a:custGeom>
              <a:avLst/>
              <a:gdLst/>
              <a:ahLst/>
              <a:cxnLst/>
              <a:rect l="l" t="t" r="r" b="b"/>
              <a:pathLst>
                <a:path w="16184" h="14307" extrusionOk="0">
                  <a:moveTo>
                    <a:pt x="6737" y="1"/>
                  </a:moveTo>
                  <a:cubicBezTo>
                    <a:pt x="5780" y="1"/>
                    <a:pt x="4803" y="215"/>
                    <a:pt x="4022" y="772"/>
                  </a:cubicBezTo>
                  <a:cubicBezTo>
                    <a:pt x="3357" y="1247"/>
                    <a:pt x="2597" y="2102"/>
                    <a:pt x="2280" y="2831"/>
                  </a:cubicBezTo>
                  <a:cubicBezTo>
                    <a:pt x="1869" y="3812"/>
                    <a:pt x="2249" y="4952"/>
                    <a:pt x="1805" y="5934"/>
                  </a:cubicBezTo>
                  <a:cubicBezTo>
                    <a:pt x="1552" y="6441"/>
                    <a:pt x="1140" y="6853"/>
                    <a:pt x="855" y="7359"/>
                  </a:cubicBezTo>
                  <a:cubicBezTo>
                    <a:pt x="602" y="7803"/>
                    <a:pt x="444" y="8341"/>
                    <a:pt x="317" y="8848"/>
                  </a:cubicBezTo>
                  <a:cubicBezTo>
                    <a:pt x="95" y="9766"/>
                    <a:pt x="0" y="10748"/>
                    <a:pt x="380" y="11571"/>
                  </a:cubicBezTo>
                  <a:cubicBezTo>
                    <a:pt x="665" y="12173"/>
                    <a:pt x="1204" y="12648"/>
                    <a:pt x="1774" y="12996"/>
                  </a:cubicBezTo>
                  <a:cubicBezTo>
                    <a:pt x="2945" y="13725"/>
                    <a:pt x="4307" y="14136"/>
                    <a:pt x="5701" y="14168"/>
                  </a:cubicBezTo>
                  <a:cubicBezTo>
                    <a:pt x="5783" y="14172"/>
                    <a:pt x="5864" y="14173"/>
                    <a:pt x="5945" y="14173"/>
                  </a:cubicBezTo>
                  <a:cubicBezTo>
                    <a:pt x="6309" y="14173"/>
                    <a:pt x="6658" y="14142"/>
                    <a:pt x="7007" y="14142"/>
                  </a:cubicBezTo>
                  <a:cubicBezTo>
                    <a:pt x="7236" y="14142"/>
                    <a:pt x="7464" y="14156"/>
                    <a:pt x="7696" y="14200"/>
                  </a:cubicBezTo>
                  <a:cubicBezTo>
                    <a:pt x="8290" y="14271"/>
                    <a:pt x="8883" y="14307"/>
                    <a:pt x="9477" y="14307"/>
                  </a:cubicBezTo>
                  <a:cubicBezTo>
                    <a:pt x="9675" y="14307"/>
                    <a:pt x="9873" y="14303"/>
                    <a:pt x="10071" y="14295"/>
                  </a:cubicBezTo>
                  <a:cubicBezTo>
                    <a:pt x="12161" y="14231"/>
                    <a:pt x="14695" y="13820"/>
                    <a:pt x="15708" y="11698"/>
                  </a:cubicBezTo>
                  <a:cubicBezTo>
                    <a:pt x="16088" y="10906"/>
                    <a:pt x="16183" y="10051"/>
                    <a:pt x="16056" y="9196"/>
                  </a:cubicBezTo>
                  <a:cubicBezTo>
                    <a:pt x="15708" y="6916"/>
                    <a:pt x="13396" y="5744"/>
                    <a:pt x="12890" y="3591"/>
                  </a:cubicBezTo>
                  <a:cubicBezTo>
                    <a:pt x="12731" y="2926"/>
                    <a:pt x="12890" y="2071"/>
                    <a:pt x="12415" y="1532"/>
                  </a:cubicBezTo>
                  <a:cubicBezTo>
                    <a:pt x="11813" y="867"/>
                    <a:pt x="11116" y="1025"/>
                    <a:pt x="10293" y="740"/>
                  </a:cubicBezTo>
                  <a:cubicBezTo>
                    <a:pt x="9279" y="424"/>
                    <a:pt x="8203" y="75"/>
                    <a:pt x="7126" y="12"/>
                  </a:cubicBezTo>
                  <a:cubicBezTo>
                    <a:pt x="6997" y="4"/>
                    <a:pt x="6867" y="1"/>
                    <a:pt x="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95;p43">
              <a:extLst>
                <a:ext uri="{FF2B5EF4-FFF2-40B4-BE49-F238E27FC236}">
                  <a16:creationId xmlns:a16="http://schemas.microsoft.com/office/drawing/2014/main" id="{7D8FDB27-E788-1FE0-3B4A-C26D150F170E}"/>
                </a:ext>
              </a:extLst>
            </p:cNvPr>
            <p:cNvSpPr/>
            <p:nvPr/>
          </p:nvSpPr>
          <p:spPr>
            <a:xfrm>
              <a:off x="3950656" y="2500516"/>
              <a:ext cx="468106" cy="624367"/>
            </a:xfrm>
            <a:custGeom>
              <a:avLst/>
              <a:gdLst/>
              <a:ahLst/>
              <a:cxnLst/>
              <a:rect l="l" t="t" r="r" b="b"/>
              <a:pathLst>
                <a:path w="14568" h="19431" extrusionOk="0">
                  <a:moveTo>
                    <a:pt x="11233" y="0"/>
                  </a:moveTo>
                  <a:cubicBezTo>
                    <a:pt x="9357" y="0"/>
                    <a:pt x="7943" y="1924"/>
                    <a:pt x="7094" y="3596"/>
                  </a:cubicBezTo>
                  <a:cubicBezTo>
                    <a:pt x="5827" y="6098"/>
                    <a:pt x="4402" y="8537"/>
                    <a:pt x="3072" y="11007"/>
                  </a:cubicBezTo>
                  <a:cubicBezTo>
                    <a:pt x="1773" y="13382"/>
                    <a:pt x="348" y="15852"/>
                    <a:pt x="0" y="18576"/>
                  </a:cubicBezTo>
                  <a:cubicBezTo>
                    <a:pt x="2027" y="18956"/>
                    <a:pt x="4085" y="19399"/>
                    <a:pt x="6144" y="19431"/>
                  </a:cubicBezTo>
                  <a:cubicBezTo>
                    <a:pt x="6587" y="17974"/>
                    <a:pt x="7442" y="16644"/>
                    <a:pt x="8266" y="15377"/>
                  </a:cubicBezTo>
                  <a:cubicBezTo>
                    <a:pt x="9754" y="13065"/>
                    <a:pt x="11306" y="10785"/>
                    <a:pt x="12699" y="8410"/>
                  </a:cubicBezTo>
                  <a:cubicBezTo>
                    <a:pt x="13206" y="7555"/>
                    <a:pt x="13649" y="6668"/>
                    <a:pt x="13871" y="5750"/>
                  </a:cubicBezTo>
                  <a:cubicBezTo>
                    <a:pt x="14283" y="3976"/>
                    <a:pt x="14568" y="1285"/>
                    <a:pt x="12604" y="334"/>
                  </a:cubicBezTo>
                  <a:cubicBezTo>
                    <a:pt x="12123" y="103"/>
                    <a:pt x="11666" y="0"/>
                    <a:pt x="112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96;p43">
              <a:extLst>
                <a:ext uri="{FF2B5EF4-FFF2-40B4-BE49-F238E27FC236}">
                  <a16:creationId xmlns:a16="http://schemas.microsoft.com/office/drawing/2014/main" id="{FEFB8F97-DA8A-2FA7-3144-049C806D05FD}"/>
                </a:ext>
              </a:extLst>
            </p:cNvPr>
            <p:cNvSpPr/>
            <p:nvPr/>
          </p:nvSpPr>
          <p:spPr>
            <a:xfrm>
              <a:off x="4762676" y="2994907"/>
              <a:ext cx="376561" cy="568392"/>
            </a:xfrm>
            <a:custGeom>
              <a:avLst/>
              <a:gdLst/>
              <a:ahLst/>
              <a:cxnLst/>
              <a:rect l="l" t="t" r="r" b="b"/>
              <a:pathLst>
                <a:path w="11719" h="17689" extrusionOk="0">
                  <a:moveTo>
                    <a:pt x="8504" y="0"/>
                  </a:moveTo>
                  <a:cubicBezTo>
                    <a:pt x="7648" y="0"/>
                    <a:pt x="6748" y="135"/>
                    <a:pt x="6176" y="625"/>
                  </a:cubicBezTo>
                  <a:cubicBezTo>
                    <a:pt x="5575" y="1163"/>
                    <a:pt x="5416" y="2050"/>
                    <a:pt x="5258" y="2873"/>
                  </a:cubicBezTo>
                  <a:cubicBezTo>
                    <a:pt x="4846" y="5153"/>
                    <a:pt x="4150" y="7370"/>
                    <a:pt x="3200" y="9492"/>
                  </a:cubicBezTo>
                  <a:cubicBezTo>
                    <a:pt x="3105" y="9682"/>
                    <a:pt x="3041" y="9872"/>
                    <a:pt x="2946" y="10094"/>
                  </a:cubicBezTo>
                  <a:cubicBezTo>
                    <a:pt x="2661" y="10727"/>
                    <a:pt x="2376" y="11329"/>
                    <a:pt x="1933" y="11962"/>
                  </a:cubicBezTo>
                  <a:cubicBezTo>
                    <a:pt x="1299" y="12880"/>
                    <a:pt x="761" y="13831"/>
                    <a:pt x="381" y="14876"/>
                  </a:cubicBezTo>
                  <a:cubicBezTo>
                    <a:pt x="159" y="15509"/>
                    <a:pt x="1" y="16174"/>
                    <a:pt x="286" y="16776"/>
                  </a:cubicBezTo>
                  <a:cubicBezTo>
                    <a:pt x="552" y="17380"/>
                    <a:pt x="1242" y="17689"/>
                    <a:pt x="1934" y="17689"/>
                  </a:cubicBezTo>
                  <a:cubicBezTo>
                    <a:pt x="2148" y="17689"/>
                    <a:pt x="2364" y="17659"/>
                    <a:pt x="2566" y="17599"/>
                  </a:cubicBezTo>
                  <a:cubicBezTo>
                    <a:pt x="3421" y="17346"/>
                    <a:pt x="4055" y="16681"/>
                    <a:pt x="4688" y="16047"/>
                  </a:cubicBezTo>
                  <a:cubicBezTo>
                    <a:pt x="7855" y="12722"/>
                    <a:pt x="11718" y="8668"/>
                    <a:pt x="11623" y="3728"/>
                  </a:cubicBezTo>
                  <a:cubicBezTo>
                    <a:pt x="11592" y="2936"/>
                    <a:pt x="11655" y="1416"/>
                    <a:pt x="11148" y="751"/>
                  </a:cubicBezTo>
                  <a:cubicBezTo>
                    <a:pt x="10832" y="340"/>
                    <a:pt x="10325" y="150"/>
                    <a:pt x="9818" y="86"/>
                  </a:cubicBezTo>
                  <a:cubicBezTo>
                    <a:pt x="9435" y="41"/>
                    <a:pt x="8976" y="0"/>
                    <a:pt x="8504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97;p43">
              <a:extLst>
                <a:ext uri="{FF2B5EF4-FFF2-40B4-BE49-F238E27FC236}">
                  <a16:creationId xmlns:a16="http://schemas.microsoft.com/office/drawing/2014/main" id="{5764E27F-2633-7602-786F-5AEB24D8150D}"/>
                </a:ext>
              </a:extLst>
            </p:cNvPr>
            <p:cNvSpPr/>
            <p:nvPr/>
          </p:nvSpPr>
          <p:spPr>
            <a:xfrm>
              <a:off x="4681284" y="2500516"/>
              <a:ext cx="468138" cy="624367"/>
            </a:xfrm>
            <a:custGeom>
              <a:avLst/>
              <a:gdLst/>
              <a:ahLst/>
              <a:cxnLst/>
              <a:rect l="l" t="t" r="r" b="b"/>
              <a:pathLst>
                <a:path w="14569" h="19431" extrusionOk="0">
                  <a:moveTo>
                    <a:pt x="3335" y="0"/>
                  </a:moveTo>
                  <a:cubicBezTo>
                    <a:pt x="2902" y="0"/>
                    <a:pt x="2445" y="103"/>
                    <a:pt x="1964" y="334"/>
                  </a:cubicBezTo>
                  <a:cubicBezTo>
                    <a:pt x="0" y="1285"/>
                    <a:pt x="317" y="3976"/>
                    <a:pt x="697" y="5750"/>
                  </a:cubicBezTo>
                  <a:cubicBezTo>
                    <a:pt x="919" y="6668"/>
                    <a:pt x="1362" y="7555"/>
                    <a:pt x="1869" y="8410"/>
                  </a:cubicBezTo>
                  <a:cubicBezTo>
                    <a:pt x="3262" y="10785"/>
                    <a:pt x="4814" y="13065"/>
                    <a:pt x="6303" y="15377"/>
                  </a:cubicBezTo>
                  <a:cubicBezTo>
                    <a:pt x="7126" y="16644"/>
                    <a:pt x="7981" y="17974"/>
                    <a:pt x="8424" y="19431"/>
                  </a:cubicBezTo>
                  <a:cubicBezTo>
                    <a:pt x="10483" y="19399"/>
                    <a:pt x="12541" y="18956"/>
                    <a:pt x="14568" y="18576"/>
                  </a:cubicBezTo>
                  <a:cubicBezTo>
                    <a:pt x="14251" y="15852"/>
                    <a:pt x="12795" y="13382"/>
                    <a:pt x="11528" y="11007"/>
                  </a:cubicBezTo>
                  <a:cubicBezTo>
                    <a:pt x="10166" y="8537"/>
                    <a:pt x="8741" y="6098"/>
                    <a:pt x="7474" y="3596"/>
                  </a:cubicBezTo>
                  <a:cubicBezTo>
                    <a:pt x="6625" y="1924"/>
                    <a:pt x="5212" y="0"/>
                    <a:pt x="333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198;p43">
              <a:extLst>
                <a:ext uri="{FF2B5EF4-FFF2-40B4-BE49-F238E27FC236}">
                  <a16:creationId xmlns:a16="http://schemas.microsoft.com/office/drawing/2014/main" id="{0E72466B-9590-EE4D-D8E1-C694E4DE959E}"/>
                </a:ext>
              </a:extLst>
            </p:cNvPr>
            <p:cNvSpPr/>
            <p:nvPr/>
          </p:nvSpPr>
          <p:spPr>
            <a:xfrm>
              <a:off x="4225389" y="2460382"/>
              <a:ext cx="657399" cy="1024738"/>
            </a:xfrm>
            <a:custGeom>
              <a:avLst/>
              <a:gdLst/>
              <a:ahLst/>
              <a:cxnLst/>
              <a:rect l="l" t="t" r="r" b="b"/>
              <a:pathLst>
                <a:path w="20459" h="31891" extrusionOk="0">
                  <a:moveTo>
                    <a:pt x="10166" y="0"/>
                  </a:moveTo>
                  <a:cubicBezTo>
                    <a:pt x="8868" y="32"/>
                    <a:pt x="7601" y="127"/>
                    <a:pt x="6303" y="348"/>
                  </a:cubicBezTo>
                  <a:cubicBezTo>
                    <a:pt x="5574" y="475"/>
                    <a:pt x="4814" y="665"/>
                    <a:pt x="4086" y="792"/>
                  </a:cubicBezTo>
                  <a:cubicBezTo>
                    <a:pt x="1964" y="1140"/>
                    <a:pt x="1774" y="1742"/>
                    <a:pt x="1331" y="3895"/>
                  </a:cubicBezTo>
                  <a:cubicBezTo>
                    <a:pt x="887" y="6080"/>
                    <a:pt x="444" y="8266"/>
                    <a:pt x="476" y="10514"/>
                  </a:cubicBezTo>
                  <a:cubicBezTo>
                    <a:pt x="539" y="13111"/>
                    <a:pt x="1552" y="14948"/>
                    <a:pt x="2376" y="17291"/>
                  </a:cubicBezTo>
                  <a:cubicBezTo>
                    <a:pt x="3136" y="19508"/>
                    <a:pt x="2693" y="22517"/>
                    <a:pt x="1996" y="24670"/>
                  </a:cubicBezTo>
                  <a:cubicBezTo>
                    <a:pt x="1521" y="26222"/>
                    <a:pt x="666" y="27489"/>
                    <a:pt x="96" y="28977"/>
                  </a:cubicBezTo>
                  <a:cubicBezTo>
                    <a:pt x="32" y="29104"/>
                    <a:pt x="1" y="29230"/>
                    <a:pt x="32" y="29357"/>
                  </a:cubicBezTo>
                  <a:cubicBezTo>
                    <a:pt x="64" y="29515"/>
                    <a:pt x="222" y="29610"/>
                    <a:pt x="381" y="29674"/>
                  </a:cubicBezTo>
                  <a:cubicBezTo>
                    <a:pt x="3168" y="31162"/>
                    <a:pt x="6303" y="31606"/>
                    <a:pt x="9375" y="31827"/>
                  </a:cubicBezTo>
                  <a:cubicBezTo>
                    <a:pt x="9660" y="31827"/>
                    <a:pt x="9913" y="31859"/>
                    <a:pt x="10166" y="31859"/>
                  </a:cubicBezTo>
                  <a:lnTo>
                    <a:pt x="10166" y="31891"/>
                  </a:lnTo>
                  <a:cubicBezTo>
                    <a:pt x="10198" y="31891"/>
                    <a:pt x="10198" y="31859"/>
                    <a:pt x="10230" y="31859"/>
                  </a:cubicBezTo>
                  <a:cubicBezTo>
                    <a:pt x="10261" y="31859"/>
                    <a:pt x="10261" y="31891"/>
                    <a:pt x="10293" y="31891"/>
                  </a:cubicBezTo>
                  <a:lnTo>
                    <a:pt x="10293" y="31859"/>
                  </a:lnTo>
                  <a:cubicBezTo>
                    <a:pt x="10546" y="31859"/>
                    <a:pt x="10800" y="31827"/>
                    <a:pt x="11085" y="31827"/>
                  </a:cubicBezTo>
                  <a:cubicBezTo>
                    <a:pt x="14125" y="31606"/>
                    <a:pt x="17292" y="31162"/>
                    <a:pt x="20079" y="29674"/>
                  </a:cubicBezTo>
                  <a:cubicBezTo>
                    <a:pt x="20237" y="29610"/>
                    <a:pt x="20364" y="29515"/>
                    <a:pt x="20427" y="29357"/>
                  </a:cubicBezTo>
                  <a:cubicBezTo>
                    <a:pt x="20459" y="29230"/>
                    <a:pt x="20396" y="29104"/>
                    <a:pt x="20364" y="28977"/>
                  </a:cubicBezTo>
                  <a:cubicBezTo>
                    <a:pt x="19794" y="27489"/>
                    <a:pt x="18939" y="26222"/>
                    <a:pt x="18432" y="24670"/>
                  </a:cubicBezTo>
                  <a:cubicBezTo>
                    <a:pt x="17767" y="22548"/>
                    <a:pt x="17324" y="19508"/>
                    <a:pt x="18084" y="17291"/>
                  </a:cubicBezTo>
                  <a:cubicBezTo>
                    <a:pt x="18907" y="14948"/>
                    <a:pt x="19889" y="13111"/>
                    <a:pt x="19952" y="10514"/>
                  </a:cubicBezTo>
                  <a:cubicBezTo>
                    <a:pt x="20016" y="8266"/>
                    <a:pt x="19572" y="6080"/>
                    <a:pt x="19129" y="3895"/>
                  </a:cubicBezTo>
                  <a:cubicBezTo>
                    <a:pt x="18685" y="1742"/>
                    <a:pt x="18464" y="1108"/>
                    <a:pt x="16374" y="792"/>
                  </a:cubicBezTo>
                  <a:cubicBezTo>
                    <a:pt x="15614" y="665"/>
                    <a:pt x="14885" y="475"/>
                    <a:pt x="14125" y="348"/>
                  </a:cubicBezTo>
                  <a:cubicBezTo>
                    <a:pt x="12858" y="127"/>
                    <a:pt x="11560" y="0"/>
                    <a:pt x="102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99;p43">
              <a:extLst>
                <a:ext uri="{FF2B5EF4-FFF2-40B4-BE49-F238E27FC236}">
                  <a16:creationId xmlns:a16="http://schemas.microsoft.com/office/drawing/2014/main" id="{E51EBEAF-0056-7347-6D0A-CD1D21E82E24}"/>
                </a:ext>
              </a:extLst>
            </p:cNvPr>
            <p:cNvSpPr/>
            <p:nvPr/>
          </p:nvSpPr>
          <p:spPr>
            <a:xfrm>
              <a:off x="4348520" y="2438661"/>
              <a:ext cx="439637" cy="236656"/>
            </a:xfrm>
            <a:custGeom>
              <a:avLst/>
              <a:gdLst/>
              <a:ahLst/>
              <a:cxnLst/>
              <a:rect l="l" t="t" r="r" b="b"/>
              <a:pathLst>
                <a:path w="13682" h="7365" extrusionOk="0">
                  <a:moveTo>
                    <a:pt x="12401" y="0"/>
                  </a:moveTo>
                  <a:cubicBezTo>
                    <a:pt x="12204" y="0"/>
                    <a:pt x="12024" y="11"/>
                    <a:pt x="11908" y="11"/>
                  </a:cubicBezTo>
                  <a:cubicBezTo>
                    <a:pt x="7950" y="138"/>
                    <a:pt x="3991" y="296"/>
                    <a:pt x="1" y="423"/>
                  </a:cubicBezTo>
                  <a:cubicBezTo>
                    <a:pt x="254" y="1278"/>
                    <a:pt x="254" y="2069"/>
                    <a:pt x="571" y="2893"/>
                  </a:cubicBezTo>
                  <a:cubicBezTo>
                    <a:pt x="856" y="3621"/>
                    <a:pt x="1236" y="4286"/>
                    <a:pt x="1679" y="4888"/>
                  </a:cubicBezTo>
                  <a:cubicBezTo>
                    <a:pt x="2629" y="6123"/>
                    <a:pt x="3959" y="6946"/>
                    <a:pt x="5448" y="7263"/>
                  </a:cubicBezTo>
                  <a:cubicBezTo>
                    <a:pt x="5815" y="7331"/>
                    <a:pt x="6187" y="7364"/>
                    <a:pt x="6559" y="7364"/>
                  </a:cubicBezTo>
                  <a:cubicBezTo>
                    <a:pt x="8788" y="7364"/>
                    <a:pt x="11017" y="6181"/>
                    <a:pt x="12130" y="4255"/>
                  </a:cubicBezTo>
                  <a:cubicBezTo>
                    <a:pt x="12542" y="3526"/>
                    <a:pt x="12795" y="2735"/>
                    <a:pt x="13048" y="1911"/>
                  </a:cubicBezTo>
                  <a:cubicBezTo>
                    <a:pt x="13175" y="1531"/>
                    <a:pt x="13682" y="613"/>
                    <a:pt x="13428" y="296"/>
                  </a:cubicBezTo>
                  <a:cubicBezTo>
                    <a:pt x="13259" y="43"/>
                    <a:pt x="12795" y="0"/>
                    <a:pt x="124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00;p43">
              <a:extLst>
                <a:ext uri="{FF2B5EF4-FFF2-40B4-BE49-F238E27FC236}">
                  <a16:creationId xmlns:a16="http://schemas.microsoft.com/office/drawing/2014/main" id="{4AC27D39-4224-9942-1337-D20D924AA4AB}"/>
                </a:ext>
              </a:extLst>
            </p:cNvPr>
            <p:cNvSpPr/>
            <p:nvPr/>
          </p:nvSpPr>
          <p:spPr>
            <a:xfrm>
              <a:off x="4425863" y="2265274"/>
              <a:ext cx="266635" cy="371227"/>
            </a:xfrm>
            <a:custGeom>
              <a:avLst/>
              <a:gdLst/>
              <a:ahLst/>
              <a:cxnLst/>
              <a:rect l="l" t="t" r="r" b="b"/>
              <a:pathLst>
                <a:path w="8298" h="11553" extrusionOk="0">
                  <a:moveTo>
                    <a:pt x="2592" y="1"/>
                  </a:moveTo>
                  <a:cubicBezTo>
                    <a:pt x="2393" y="1"/>
                    <a:pt x="2194" y="7"/>
                    <a:pt x="1996" y="23"/>
                  </a:cubicBezTo>
                  <a:cubicBezTo>
                    <a:pt x="1932" y="23"/>
                    <a:pt x="1869" y="23"/>
                    <a:pt x="1837" y="87"/>
                  </a:cubicBezTo>
                  <a:cubicBezTo>
                    <a:pt x="1774" y="118"/>
                    <a:pt x="1774" y="182"/>
                    <a:pt x="1774" y="245"/>
                  </a:cubicBezTo>
                  <a:cubicBezTo>
                    <a:pt x="1679" y="1385"/>
                    <a:pt x="1774" y="2588"/>
                    <a:pt x="1711" y="3760"/>
                  </a:cubicBezTo>
                  <a:cubicBezTo>
                    <a:pt x="1616" y="4837"/>
                    <a:pt x="1394" y="5914"/>
                    <a:pt x="761" y="6800"/>
                  </a:cubicBezTo>
                  <a:cubicBezTo>
                    <a:pt x="0" y="7877"/>
                    <a:pt x="190" y="9334"/>
                    <a:pt x="1014" y="10284"/>
                  </a:cubicBezTo>
                  <a:cubicBezTo>
                    <a:pt x="1808" y="11180"/>
                    <a:pt x="3074" y="11552"/>
                    <a:pt x="4322" y="11552"/>
                  </a:cubicBezTo>
                  <a:cubicBezTo>
                    <a:pt x="5016" y="11552"/>
                    <a:pt x="5703" y="11438"/>
                    <a:pt x="6303" y="11234"/>
                  </a:cubicBezTo>
                  <a:cubicBezTo>
                    <a:pt x="7443" y="10822"/>
                    <a:pt x="8234" y="9936"/>
                    <a:pt x="8266" y="8701"/>
                  </a:cubicBezTo>
                  <a:cubicBezTo>
                    <a:pt x="8298" y="7339"/>
                    <a:pt x="7094" y="6357"/>
                    <a:pt x="6778" y="5059"/>
                  </a:cubicBezTo>
                  <a:cubicBezTo>
                    <a:pt x="6619" y="4330"/>
                    <a:pt x="6619" y="3602"/>
                    <a:pt x="6651" y="2842"/>
                  </a:cubicBezTo>
                  <a:cubicBezTo>
                    <a:pt x="6651" y="1987"/>
                    <a:pt x="6683" y="1132"/>
                    <a:pt x="6714" y="245"/>
                  </a:cubicBezTo>
                  <a:cubicBezTo>
                    <a:pt x="5970" y="107"/>
                    <a:pt x="5345" y="17"/>
                    <a:pt x="4590" y="17"/>
                  </a:cubicBezTo>
                  <a:cubicBezTo>
                    <a:pt x="4478" y="17"/>
                    <a:pt x="4363" y="19"/>
                    <a:pt x="4244" y="23"/>
                  </a:cubicBezTo>
                  <a:cubicBezTo>
                    <a:pt x="4135" y="28"/>
                    <a:pt x="4024" y="30"/>
                    <a:pt x="3913" y="30"/>
                  </a:cubicBezTo>
                  <a:cubicBezTo>
                    <a:pt x="3480" y="30"/>
                    <a:pt x="3037" y="1"/>
                    <a:pt x="2592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01;p43">
              <a:extLst>
                <a:ext uri="{FF2B5EF4-FFF2-40B4-BE49-F238E27FC236}">
                  <a16:creationId xmlns:a16="http://schemas.microsoft.com/office/drawing/2014/main" id="{C15FE88E-CBFD-3109-A15D-77A2103F13B8}"/>
                </a:ext>
              </a:extLst>
            </p:cNvPr>
            <p:cNvSpPr/>
            <p:nvPr/>
          </p:nvSpPr>
          <p:spPr>
            <a:xfrm>
              <a:off x="4531708" y="1854685"/>
              <a:ext cx="501685" cy="786861"/>
            </a:xfrm>
            <a:custGeom>
              <a:avLst/>
              <a:gdLst/>
              <a:ahLst/>
              <a:cxnLst/>
              <a:rect l="l" t="t" r="r" b="b"/>
              <a:pathLst>
                <a:path w="15613" h="24488" extrusionOk="0">
                  <a:moveTo>
                    <a:pt x="2308" y="1"/>
                  </a:moveTo>
                  <a:cubicBezTo>
                    <a:pt x="2215" y="1"/>
                    <a:pt x="2121" y="3"/>
                    <a:pt x="2027" y="7"/>
                  </a:cubicBezTo>
                  <a:cubicBezTo>
                    <a:pt x="1330" y="39"/>
                    <a:pt x="633" y="197"/>
                    <a:pt x="0" y="514"/>
                  </a:cubicBezTo>
                  <a:cubicBezTo>
                    <a:pt x="633" y="229"/>
                    <a:pt x="1330" y="70"/>
                    <a:pt x="2027" y="70"/>
                  </a:cubicBezTo>
                  <a:cubicBezTo>
                    <a:pt x="2115" y="66"/>
                    <a:pt x="2204" y="64"/>
                    <a:pt x="2292" y="64"/>
                  </a:cubicBezTo>
                  <a:cubicBezTo>
                    <a:pt x="2901" y="64"/>
                    <a:pt x="3509" y="158"/>
                    <a:pt x="4117" y="324"/>
                  </a:cubicBezTo>
                  <a:cubicBezTo>
                    <a:pt x="5479" y="640"/>
                    <a:pt x="6714" y="1337"/>
                    <a:pt x="7696" y="2351"/>
                  </a:cubicBezTo>
                  <a:cubicBezTo>
                    <a:pt x="8677" y="3332"/>
                    <a:pt x="9342" y="4631"/>
                    <a:pt x="9532" y="5992"/>
                  </a:cubicBezTo>
                  <a:cubicBezTo>
                    <a:pt x="9627" y="6689"/>
                    <a:pt x="9596" y="7386"/>
                    <a:pt x="9596" y="8083"/>
                  </a:cubicBezTo>
                  <a:cubicBezTo>
                    <a:pt x="9627" y="8811"/>
                    <a:pt x="9659" y="9539"/>
                    <a:pt x="9976" y="10204"/>
                  </a:cubicBezTo>
                  <a:cubicBezTo>
                    <a:pt x="10293" y="10869"/>
                    <a:pt x="10831" y="11376"/>
                    <a:pt x="11401" y="11788"/>
                  </a:cubicBezTo>
                  <a:cubicBezTo>
                    <a:pt x="11971" y="12200"/>
                    <a:pt x="12604" y="12516"/>
                    <a:pt x="13206" y="12896"/>
                  </a:cubicBezTo>
                  <a:cubicBezTo>
                    <a:pt x="13491" y="13055"/>
                    <a:pt x="13776" y="13245"/>
                    <a:pt x="13966" y="13530"/>
                  </a:cubicBezTo>
                  <a:cubicBezTo>
                    <a:pt x="14156" y="13783"/>
                    <a:pt x="14219" y="14131"/>
                    <a:pt x="14219" y="14480"/>
                  </a:cubicBezTo>
                  <a:cubicBezTo>
                    <a:pt x="14219" y="14828"/>
                    <a:pt x="14188" y="15176"/>
                    <a:pt x="14093" y="15493"/>
                  </a:cubicBezTo>
                  <a:cubicBezTo>
                    <a:pt x="14029" y="15842"/>
                    <a:pt x="13871" y="16158"/>
                    <a:pt x="13744" y="16475"/>
                  </a:cubicBezTo>
                  <a:cubicBezTo>
                    <a:pt x="13586" y="16792"/>
                    <a:pt x="13491" y="17172"/>
                    <a:pt x="13554" y="17552"/>
                  </a:cubicBezTo>
                  <a:cubicBezTo>
                    <a:pt x="13586" y="17900"/>
                    <a:pt x="13713" y="18248"/>
                    <a:pt x="13871" y="18565"/>
                  </a:cubicBezTo>
                  <a:cubicBezTo>
                    <a:pt x="14188" y="19198"/>
                    <a:pt x="14536" y="19800"/>
                    <a:pt x="14853" y="20433"/>
                  </a:cubicBezTo>
                  <a:cubicBezTo>
                    <a:pt x="15170" y="21035"/>
                    <a:pt x="15423" y="21700"/>
                    <a:pt x="15486" y="22397"/>
                  </a:cubicBezTo>
                  <a:cubicBezTo>
                    <a:pt x="15581" y="23094"/>
                    <a:pt x="15486" y="23822"/>
                    <a:pt x="15265" y="24487"/>
                  </a:cubicBezTo>
                  <a:cubicBezTo>
                    <a:pt x="15518" y="23822"/>
                    <a:pt x="15613" y="23125"/>
                    <a:pt x="15550" y="22397"/>
                  </a:cubicBezTo>
                  <a:cubicBezTo>
                    <a:pt x="15486" y="21700"/>
                    <a:pt x="15233" y="21035"/>
                    <a:pt x="14948" y="20370"/>
                  </a:cubicBezTo>
                  <a:cubicBezTo>
                    <a:pt x="14631" y="19737"/>
                    <a:pt x="14283" y="19135"/>
                    <a:pt x="13966" y="18502"/>
                  </a:cubicBezTo>
                  <a:cubicBezTo>
                    <a:pt x="13839" y="18185"/>
                    <a:pt x="13713" y="17868"/>
                    <a:pt x="13681" y="17520"/>
                  </a:cubicBezTo>
                  <a:cubicBezTo>
                    <a:pt x="13649" y="17203"/>
                    <a:pt x="13744" y="16855"/>
                    <a:pt x="13871" y="16538"/>
                  </a:cubicBezTo>
                  <a:cubicBezTo>
                    <a:pt x="14029" y="16222"/>
                    <a:pt x="14188" y="15905"/>
                    <a:pt x="14283" y="15556"/>
                  </a:cubicBezTo>
                  <a:cubicBezTo>
                    <a:pt x="14378" y="15208"/>
                    <a:pt x="14409" y="14860"/>
                    <a:pt x="14409" y="14480"/>
                  </a:cubicBezTo>
                  <a:cubicBezTo>
                    <a:pt x="14409" y="14131"/>
                    <a:pt x="14346" y="13751"/>
                    <a:pt x="14124" y="13435"/>
                  </a:cubicBezTo>
                  <a:cubicBezTo>
                    <a:pt x="13903" y="13118"/>
                    <a:pt x="13586" y="12928"/>
                    <a:pt x="13301" y="12738"/>
                  </a:cubicBezTo>
                  <a:cubicBezTo>
                    <a:pt x="12699" y="12358"/>
                    <a:pt x="12066" y="12041"/>
                    <a:pt x="11496" y="11630"/>
                  </a:cubicBezTo>
                  <a:cubicBezTo>
                    <a:pt x="10958" y="11250"/>
                    <a:pt x="10451" y="10743"/>
                    <a:pt x="10166" y="10109"/>
                  </a:cubicBezTo>
                  <a:cubicBezTo>
                    <a:pt x="9881" y="9508"/>
                    <a:pt x="9817" y="8779"/>
                    <a:pt x="9786" y="8114"/>
                  </a:cubicBezTo>
                  <a:cubicBezTo>
                    <a:pt x="9786" y="7418"/>
                    <a:pt x="9817" y="6689"/>
                    <a:pt x="9722" y="5992"/>
                  </a:cubicBezTo>
                  <a:cubicBezTo>
                    <a:pt x="9532" y="4567"/>
                    <a:pt x="8804" y="3237"/>
                    <a:pt x="7822" y="2256"/>
                  </a:cubicBezTo>
                  <a:cubicBezTo>
                    <a:pt x="6809" y="1242"/>
                    <a:pt x="5510" y="545"/>
                    <a:pt x="4149" y="229"/>
                  </a:cubicBezTo>
                  <a:cubicBezTo>
                    <a:pt x="3542" y="91"/>
                    <a:pt x="2935" y="1"/>
                    <a:pt x="230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02;p43">
              <a:extLst>
                <a:ext uri="{FF2B5EF4-FFF2-40B4-BE49-F238E27FC236}">
                  <a16:creationId xmlns:a16="http://schemas.microsoft.com/office/drawing/2014/main" id="{B3852D35-3729-97D4-2CA7-894EFFD3772A}"/>
                </a:ext>
              </a:extLst>
            </p:cNvPr>
            <p:cNvSpPr/>
            <p:nvPr/>
          </p:nvSpPr>
          <p:spPr>
            <a:xfrm>
              <a:off x="4475733" y="2265274"/>
              <a:ext cx="166896" cy="185437"/>
            </a:xfrm>
            <a:custGeom>
              <a:avLst/>
              <a:gdLst/>
              <a:ahLst/>
              <a:cxnLst/>
              <a:rect l="l" t="t" r="r" b="b"/>
              <a:pathLst>
                <a:path w="5194" h="5771" extrusionOk="0">
                  <a:moveTo>
                    <a:pt x="1021" y="1"/>
                  </a:moveTo>
                  <a:cubicBezTo>
                    <a:pt x="827" y="1"/>
                    <a:pt x="634" y="7"/>
                    <a:pt x="444" y="23"/>
                  </a:cubicBezTo>
                  <a:cubicBezTo>
                    <a:pt x="380" y="23"/>
                    <a:pt x="317" y="23"/>
                    <a:pt x="254" y="55"/>
                  </a:cubicBezTo>
                  <a:cubicBezTo>
                    <a:pt x="222" y="87"/>
                    <a:pt x="222" y="150"/>
                    <a:pt x="222" y="213"/>
                  </a:cubicBezTo>
                  <a:cubicBezTo>
                    <a:pt x="127" y="1385"/>
                    <a:pt x="222" y="2557"/>
                    <a:pt x="127" y="3729"/>
                  </a:cubicBezTo>
                  <a:cubicBezTo>
                    <a:pt x="95" y="4077"/>
                    <a:pt x="64" y="4425"/>
                    <a:pt x="0" y="4742"/>
                  </a:cubicBezTo>
                  <a:cubicBezTo>
                    <a:pt x="127" y="4837"/>
                    <a:pt x="254" y="4932"/>
                    <a:pt x="380" y="5027"/>
                  </a:cubicBezTo>
                  <a:cubicBezTo>
                    <a:pt x="1024" y="5515"/>
                    <a:pt x="1823" y="5770"/>
                    <a:pt x="2624" y="5770"/>
                  </a:cubicBezTo>
                  <a:cubicBezTo>
                    <a:pt x="2967" y="5770"/>
                    <a:pt x="3310" y="5723"/>
                    <a:pt x="3642" y="5629"/>
                  </a:cubicBezTo>
                  <a:cubicBezTo>
                    <a:pt x="4212" y="5470"/>
                    <a:pt x="4719" y="5217"/>
                    <a:pt x="5194" y="4900"/>
                  </a:cubicBezTo>
                  <a:cubicBezTo>
                    <a:pt x="5036" y="4204"/>
                    <a:pt x="5067" y="3539"/>
                    <a:pt x="5067" y="2842"/>
                  </a:cubicBezTo>
                  <a:cubicBezTo>
                    <a:pt x="5099" y="1987"/>
                    <a:pt x="5099" y="1100"/>
                    <a:pt x="5162" y="245"/>
                  </a:cubicBezTo>
                  <a:cubicBezTo>
                    <a:pt x="4486" y="95"/>
                    <a:pt x="3908" y="4"/>
                    <a:pt x="3242" y="4"/>
                  </a:cubicBezTo>
                  <a:cubicBezTo>
                    <a:pt x="3066" y="4"/>
                    <a:pt x="2884" y="10"/>
                    <a:pt x="2692" y="23"/>
                  </a:cubicBezTo>
                  <a:cubicBezTo>
                    <a:pt x="2578" y="28"/>
                    <a:pt x="2463" y="30"/>
                    <a:pt x="2349" y="30"/>
                  </a:cubicBezTo>
                  <a:cubicBezTo>
                    <a:pt x="1903" y="30"/>
                    <a:pt x="1458" y="1"/>
                    <a:pt x="1021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03;p43">
              <a:extLst>
                <a:ext uri="{FF2B5EF4-FFF2-40B4-BE49-F238E27FC236}">
                  <a16:creationId xmlns:a16="http://schemas.microsoft.com/office/drawing/2014/main" id="{039FCA69-3E31-1973-C05A-24BE17F5D36C}"/>
                </a:ext>
              </a:extLst>
            </p:cNvPr>
            <p:cNvSpPr/>
            <p:nvPr/>
          </p:nvSpPr>
          <p:spPr>
            <a:xfrm>
              <a:off x="4333257" y="1908925"/>
              <a:ext cx="413192" cy="500046"/>
            </a:xfrm>
            <a:custGeom>
              <a:avLst/>
              <a:gdLst/>
              <a:ahLst/>
              <a:cxnLst/>
              <a:rect l="l" t="t" r="r" b="b"/>
              <a:pathLst>
                <a:path w="12859" h="15562" extrusionOk="0">
                  <a:moveTo>
                    <a:pt x="7233" y="1"/>
                  </a:moveTo>
                  <a:cubicBezTo>
                    <a:pt x="5805" y="1"/>
                    <a:pt x="4344" y="543"/>
                    <a:pt x="3199" y="1676"/>
                  </a:cubicBezTo>
                  <a:cubicBezTo>
                    <a:pt x="1" y="4811"/>
                    <a:pt x="1362" y="12253"/>
                    <a:pt x="4814" y="14819"/>
                  </a:cubicBezTo>
                  <a:cubicBezTo>
                    <a:pt x="5480" y="15307"/>
                    <a:pt x="6285" y="15562"/>
                    <a:pt x="7089" y="15562"/>
                  </a:cubicBezTo>
                  <a:cubicBezTo>
                    <a:pt x="7433" y="15562"/>
                    <a:pt x="7776" y="15515"/>
                    <a:pt x="8108" y="15420"/>
                  </a:cubicBezTo>
                  <a:cubicBezTo>
                    <a:pt x="11465" y="14470"/>
                    <a:pt x="12858" y="10290"/>
                    <a:pt x="12795" y="6711"/>
                  </a:cubicBezTo>
                  <a:cubicBezTo>
                    <a:pt x="12763" y="5571"/>
                    <a:pt x="12605" y="4494"/>
                    <a:pt x="12288" y="3576"/>
                  </a:cubicBezTo>
                  <a:cubicBezTo>
                    <a:pt x="11487" y="1248"/>
                    <a:pt x="9397" y="1"/>
                    <a:pt x="7233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04;p43">
              <a:extLst>
                <a:ext uri="{FF2B5EF4-FFF2-40B4-BE49-F238E27FC236}">
                  <a16:creationId xmlns:a16="http://schemas.microsoft.com/office/drawing/2014/main" id="{29969923-8148-F83F-BF71-58F27086178C}"/>
                </a:ext>
              </a:extLst>
            </p:cNvPr>
            <p:cNvSpPr/>
            <p:nvPr/>
          </p:nvSpPr>
          <p:spPr>
            <a:xfrm>
              <a:off x="4370917" y="1889613"/>
              <a:ext cx="383662" cy="341826"/>
            </a:xfrm>
            <a:custGeom>
              <a:avLst/>
              <a:gdLst/>
              <a:ahLst/>
              <a:cxnLst/>
              <a:rect l="l" t="t" r="r" b="b"/>
              <a:pathLst>
                <a:path w="11940" h="10638" extrusionOk="0">
                  <a:moveTo>
                    <a:pt x="6421" y="0"/>
                  </a:moveTo>
                  <a:cubicBezTo>
                    <a:pt x="5124" y="0"/>
                    <a:pt x="3796" y="446"/>
                    <a:pt x="2692" y="1390"/>
                  </a:cubicBezTo>
                  <a:cubicBezTo>
                    <a:pt x="2217" y="1802"/>
                    <a:pt x="1869" y="2309"/>
                    <a:pt x="1520" y="2815"/>
                  </a:cubicBezTo>
                  <a:cubicBezTo>
                    <a:pt x="1204" y="3290"/>
                    <a:pt x="792" y="3607"/>
                    <a:pt x="539" y="4114"/>
                  </a:cubicBezTo>
                  <a:cubicBezTo>
                    <a:pt x="285" y="4620"/>
                    <a:pt x="95" y="5190"/>
                    <a:pt x="32" y="5761"/>
                  </a:cubicBezTo>
                  <a:cubicBezTo>
                    <a:pt x="0" y="6331"/>
                    <a:pt x="159" y="6806"/>
                    <a:pt x="190" y="7344"/>
                  </a:cubicBezTo>
                  <a:cubicBezTo>
                    <a:pt x="159" y="6806"/>
                    <a:pt x="412" y="6236"/>
                    <a:pt x="824" y="5856"/>
                  </a:cubicBezTo>
                  <a:cubicBezTo>
                    <a:pt x="1172" y="5571"/>
                    <a:pt x="1584" y="5412"/>
                    <a:pt x="1964" y="5190"/>
                  </a:cubicBezTo>
                  <a:cubicBezTo>
                    <a:pt x="2344" y="4969"/>
                    <a:pt x="2724" y="4684"/>
                    <a:pt x="2851" y="4272"/>
                  </a:cubicBezTo>
                  <a:cubicBezTo>
                    <a:pt x="4086" y="5856"/>
                    <a:pt x="5986" y="6362"/>
                    <a:pt x="7854" y="6837"/>
                  </a:cubicBezTo>
                  <a:cubicBezTo>
                    <a:pt x="9406" y="7217"/>
                    <a:pt x="11148" y="8199"/>
                    <a:pt x="11180" y="10036"/>
                  </a:cubicBezTo>
                  <a:cubicBezTo>
                    <a:pt x="11180" y="10258"/>
                    <a:pt x="11180" y="10321"/>
                    <a:pt x="11306" y="10638"/>
                  </a:cubicBezTo>
                  <a:cubicBezTo>
                    <a:pt x="11401" y="10353"/>
                    <a:pt x="11433" y="10163"/>
                    <a:pt x="11465" y="9877"/>
                  </a:cubicBezTo>
                  <a:cubicBezTo>
                    <a:pt x="11496" y="9561"/>
                    <a:pt x="11591" y="9276"/>
                    <a:pt x="11655" y="8959"/>
                  </a:cubicBezTo>
                  <a:cubicBezTo>
                    <a:pt x="11781" y="8357"/>
                    <a:pt x="11845" y="7724"/>
                    <a:pt x="11876" y="7091"/>
                  </a:cubicBezTo>
                  <a:cubicBezTo>
                    <a:pt x="11940" y="5951"/>
                    <a:pt x="11845" y="4874"/>
                    <a:pt x="11623" y="3955"/>
                  </a:cubicBezTo>
                  <a:cubicBezTo>
                    <a:pt x="10953" y="1419"/>
                    <a:pt x="8736" y="0"/>
                    <a:pt x="6421" y="0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05;p43">
              <a:extLst>
                <a:ext uri="{FF2B5EF4-FFF2-40B4-BE49-F238E27FC236}">
                  <a16:creationId xmlns:a16="http://schemas.microsoft.com/office/drawing/2014/main" id="{A359A0E6-BC72-1CC2-643D-385C79A0E718}"/>
                </a:ext>
              </a:extLst>
            </p:cNvPr>
            <p:cNvSpPr/>
            <p:nvPr/>
          </p:nvSpPr>
          <p:spPr>
            <a:xfrm>
              <a:off x="4315970" y="1867506"/>
              <a:ext cx="491531" cy="373862"/>
            </a:xfrm>
            <a:custGeom>
              <a:avLst/>
              <a:gdLst/>
              <a:ahLst/>
              <a:cxnLst/>
              <a:rect l="l" t="t" r="r" b="b"/>
              <a:pathLst>
                <a:path w="15297" h="11635" extrusionOk="0">
                  <a:moveTo>
                    <a:pt x="8736" y="1"/>
                  </a:moveTo>
                  <a:cubicBezTo>
                    <a:pt x="8568" y="1"/>
                    <a:pt x="8401" y="7"/>
                    <a:pt x="8234" y="20"/>
                  </a:cubicBezTo>
                  <a:cubicBezTo>
                    <a:pt x="7442" y="83"/>
                    <a:pt x="6841" y="495"/>
                    <a:pt x="6112" y="811"/>
                  </a:cubicBezTo>
                  <a:cubicBezTo>
                    <a:pt x="5416" y="1128"/>
                    <a:pt x="4592" y="1318"/>
                    <a:pt x="3832" y="1572"/>
                  </a:cubicBezTo>
                  <a:cubicBezTo>
                    <a:pt x="3009" y="1857"/>
                    <a:pt x="2122" y="2142"/>
                    <a:pt x="1457" y="2712"/>
                  </a:cubicBezTo>
                  <a:cubicBezTo>
                    <a:pt x="950" y="3155"/>
                    <a:pt x="602" y="3725"/>
                    <a:pt x="349" y="4327"/>
                  </a:cubicBezTo>
                  <a:cubicBezTo>
                    <a:pt x="32" y="5055"/>
                    <a:pt x="0" y="5847"/>
                    <a:pt x="95" y="6639"/>
                  </a:cubicBezTo>
                  <a:cubicBezTo>
                    <a:pt x="159" y="7272"/>
                    <a:pt x="254" y="7937"/>
                    <a:pt x="539" y="8539"/>
                  </a:cubicBezTo>
                  <a:cubicBezTo>
                    <a:pt x="792" y="9077"/>
                    <a:pt x="1362" y="9457"/>
                    <a:pt x="1900" y="9710"/>
                  </a:cubicBezTo>
                  <a:cubicBezTo>
                    <a:pt x="1837" y="9679"/>
                    <a:pt x="1900" y="8760"/>
                    <a:pt x="1900" y="8634"/>
                  </a:cubicBezTo>
                  <a:cubicBezTo>
                    <a:pt x="1869" y="7810"/>
                    <a:pt x="1932" y="6987"/>
                    <a:pt x="2185" y="6227"/>
                  </a:cubicBezTo>
                  <a:cubicBezTo>
                    <a:pt x="2407" y="5467"/>
                    <a:pt x="2914" y="4992"/>
                    <a:pt x="3547" y="4517"/>
                  </a:cubicBezTo>
                  <a:cubicBezTo>
                    <a:pt x="3801" y="4358"/>
                    <a:pt x="4054" y="4168"/>
                    <a:pt x="4244" y="3915"/>
                  </a:cubicBezTo>
                  <a:cubicBezTo>
                    <a:pt x="4371" y="3820"/>
                    <a:pt x="4814" y="3282"/>
                    <a:pt x="4751" y="3092"/>
                  </a:cubicBezTo>
                  <a:lnTo>
                    <a:pt x="4751" y="3092"/>
                  </a:lnTo>
                  <a:cubicBezTo>
                    <a:pt x="5099" y="3883"/>
                    <a:pt x="5669" y="4707"/>
                    <a:pt x="6366" y="5213"/>
                  </a:cubicBezTo>
                  <a:cubicBezTo>
                    <a:pt x="7696" y="6195"/>
                    <a:pt x="9184" y="6892"/>
                    <a:pt x="10673" y="7462"/>
                  </a:cubicBezTo>
                  <a:lnTo>
                    <a:pt x="11021" y="7620"/>
                  </a:lnTo>
                  <a:cubicBezTo>
                    <a:pt x="11433" y="7779"/>
                    <a:pt x="11813" y="7969"/>
                    <a:pt x="12161" y="8285"/>
                  </a:cubicBezTo>
                  <a:cubicBezTo>
                    <a:pt x="12921" y="8950"/>
                    <a:pt x="12985" y="10027"/>
                    <a:pt x="12953" y="10977"/>
                  </a:cubicBezTo>
                  <a:cubicBezTo>
                    <a:pt x="12953" y="11072"/>
                    <a:pt x="12953" y="11199"/>
                    <a:pt x="12985" y="11294"/>
                  </a:cubicBezTo>
                  <a:cubicBezTo>
                    <a:pt x="13067" y="11542"/>
                    <a:pt x="13315" y="11635"/>
                    <a:pt x="13577" y="11635"/>
                  </a:cubicBezTo>
                  <a:cubicBezTo>
                    <a:pt x="13817" y="11635"/>
                    <a:pt x="14069" y="11558"/>
                    <a:pt x="14220" y="11452"/>
                  </a:cubicBezTo>
                  <a:cubicBezTo>
                    <a:pt x="14505" y="11199"/>
                    <a:pt x="14758" y="10851"/>
                    <a:pt x="14885" y="10502"/>
                  </a:cubicBezTo>
                  <a:cubicBezTo>
                    <a:pt x="15296" y="9267"/>
                    <a:pt x="15265" y="7905"/>
                    <a:pt x="15201" y="6575"/>
                  </a:cubicBezTo>
                  <a:cubicBezTo>
                    <a:pt x="15170" y="5847"/>
                    <a:pt x="15138" y="5087"/>
                    <a:pt x="14948" y="4390"/>
                  </a:cubicBezTo>
                  <a:cubicBezTo>
                    <a:pt x="14726" y="3630"/>
                    <a:pt x="14315" y="2965"/>
                    <a:pt x="13808" y="2363"/>
                  </a:cubicBezTo>
                  <a:cubicBezTo>
                    <a:pt x="12527" y="821"/>
                    <a:pt x="10632" y="1"/>
                    <a:pt x="87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06;p43">
              <a:extLst>
                <a:ext uri="{FF2B5EF4-FFF2-40B4-BE49-F238E27FC236}">
                  <a16:creationId xmlns:a16="http://schemas.microsoft.com/office/drawing/2014/main" id="{333C8C34-1637-4FD7-074F-093709A149FD}"/>
                </a:ext>
              </a:extLst>
            </p:cNvPr>
            <p:cNvSpPr/>
            <p:nvPr/>
          </p:nvSpPr>
          <p:spPr>
            <a:xfrm>
              <a:off x="4092103" y="2973249"/>
              <a:ext cx="924002" cy="20372"/>
            </a:xfrm>
            <a:custGeom>
              <a:avLst/>
              <a:gdLst/>
              <a:ahLst/>
              <a:cxnLst/>
              <a:rect l="l" t="t" r="r" b="b"/>
              <a:pathLst>
                <a:path w="28756" h="634" extrusionOk="0">
                  <a:moveTo>
                    <a:pt x="28471" y="0"/>
                  </a:moveTo>
                  <a:lnTo>
                    <a:pt x="222" y="64"/>
                  </a:lnTo>
                  <a:lnTo>
                    <a:pt x="0" y="634"/>
                  </a:lnTo>
                  <a:lnTo>
                    <a:pt x="28756" y="634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rgbClr val="BD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07;p43">
              <a:extLst>
                <a:ext uri="{FF2B5EF4-FFF2-40B4-BE49-F238E27FC236}">
                  <a16:creationId xmlns:a16="http://schemas.microsoft.com/office/drawing/2014/main" id="{011B4015-1887-0ABB-EC5A-551D79CEDBEC}"/>
                </a:ext>
              </a:extLst>
            </p:cNvPr>
            <p:cNvSpPr/>
            <p:nvPr/>
          </p:nvSpPr>
          <p:spPr>
            <a:xfrm>
              <a:off x="4450284" y="3733376"/>
              <a:ext cx="480349" cy="175058"/>
            </a:xfrm>
            <a:custGeom>
              <a:avLst/>
              <a:gdLst/>
              <a:ahLst/>
              <a:cxnLst/>
              <a:rect l="l" t="t" r="r" b="b"/>
              <a:pathLst>
                <a:path w="14949" h="5448" extrusionOk="0">
                  <a:moveTo>
                    <a:pt x="13460" y="1"/>
                  </a:moveTo>
                  <a:cubicBezTo>
                    <a:pt x="13048" y="1"/>
                    <a:pt x="12605" y="32"/>
                    <a:pt x="12161" y="64"/>
                  </a:cubicBezTo>
                  <a:cubicBezTo>
                    <a:pt x="10483" y="286"/>
                    <a:pt x="8868" y="951"/>
                    <a:pt x="7158" y="1141"/>
                  </a:cubicBezTo>
                  <a:cubicBezTo>
                    <a:pt x="6740" y="1189"/>
                    <a:pt x="6326" y="1205"/>
                    <a:pt x="5914" y="1205"/>
                  </a:cubicBezTo>
                  <a:cubicBezTo>
                    <a:pt x="5233" y="1205"/>
                    <a:pt x="4555" y="1161"/>
                    <a:pt x="3864" y="1141"/>
                  </a:cubicBezTo>
                  <a:cubicBezTo>
                    <a:pt x="3437" y="1109"/>
                    <a:pt x="2890" y="1038"/>
                    <a:pt x="2352" y="1038"/>
                  </a:cubicBezTo>
                  <a:cubicBezTo>
                    <a:pt x="1814" y="1038"/>
                    <a:pt x="1283" y="1109"/>
                    <a:pt x="887" y="1363"/>
                  </a:cubicBezTo>
                  <a:cubicBezTo>
                    <a:pt x="571" y="1553"/>
                    <a:pt x="64" y="2059"/>
                    <a:pt x="32" y="2439"/>
                  </a:cubicBezTo>
                  <a:cubicBezTo>
                    <a:pt x="1" y="2946"/>
                    <a:pt x="539" y="3453"/>
                    <a:pt x="887" y="3706"/>
                  </a:cubicBezTo>
                  <a:cubicBezTo>
                    <a:pt x="1521" y="4181"/>
                    <a:pt x="2312" y="4466"/>
                    <a:pt x="3136" y="4656"/>
                  </a:cubicBezTo>
                  <a:cubicBezTo>
                    <a:pt x="4213" y="4910"/>
                    <a:pt x="5353" y="5005"/>
                    <a:pt x="6366" y="5163"/>
                  </a:cubicBezTo>
                  <a:cubicBezTo>
                    <a:pt x="6809" y="5258"/>
                    <a:pt x="7253" y="5321"/>
                    <a:pt x="7728" y="5385"/>
                  </a:cubicBezTo>
                  <a:cubicBezTo>
                    <a:pt x="8425" y="5448"/>
                    <a:pt x="9185" y="5448"/>
                    <a:pt x="9913" y="5448"/>
                  </a:cubicBezTo>
                  <a:lnTo>
                    <a:pt x="11496" y="5448"/>
                  </a:lnTo>
                  <a:cubicBezTo>
                    <a:pt x="11781" y="5448"/>
                    <a:pt x="12098" y="5448"/>
                    <a:pt x="12351" y="5321"/>
                  </a:cubicBezTo>
                  <a:cubicBezTo>
                    <a:pt x="12636" y="5163"/>
                    <a:pt x="12827" y="4846"/>
                    <a:pt x="12985" y="4561"/>
                  </a:cubicBezTo>
                  <a:cubicBezTo>
                    <a:pt x="13333" y="3959"/>
                    <a:pt x="13745" y="3389"/>
                    <a:pt x="14030" y="2756"/>
                  </a:cubicBezTo>
                  <a:cubicBezTo>
                    <a:pt x="14188" y="2376"/>
                    <a:pt x="14252" y="2091"/>
                    <a:pt x="14505" y="1743"/>
                  </a:cubicBezTo>
                  <a:cubicBezTo>
                    <a:pt x="14727" y="1426"/>
                    <a:pt x="14948" y="1014"/>
                    <a:pt x="14790" y="603"/>
                  </a:cubicBezTo>
                  <a:cubicBezTo>
                    <a:pt x="14600" y="128"/>
                    <a:pt x="13967" y="32"/>
                    <a:pt x="13460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08;p43">
              <a:extLst>
                <a:ext uri="{FF2B5EF4-FFF2-40B4-BE49-F238E27FC236}">
                  <a16:creationId xmlns:a16="http://schemas.microsoft.com/office/drawing/2014/main" id="{5D3A2374-DB10-1D57-D859-E41DACBFDEA0}"/>
                </a:ext>
              </a:extLst>
            </p:cNvPr>
            <p:cNvSpPr/>
            <p:nvPr/>
          </p:nvSpPr>
          <p:spPr>
            <a:xfrm>
              <a:off x="4461466" y="3733376"/>
              <a:ext cx="469167" cy="160823"/>
            </a:xfrm>
            <a:custGeom>
              <a:avLst/>
              <a:gdLst/>
              <a:ahLst/>
              <a:cxnLst/>
              <a:rect l="l" t="t" r="r" b="b"/>
              <a:pathLst>
                <a:path w="14601" h="5005" extrusionOk="0">
                  <a:moveTo>
                    <a:pt x="13112" y="1"/>
                  </a:moveTo>
                  <a:cubicBezTo>
                    <a:pt x="12700" y="1"/>
                    <a:pt x="12257" y="32"/>
                    <a:pt x="11813" y="64"/>
                  </a:cubicBezTo>
                  <a:cubicBezTo>
                    <a:pt x="10135" y="286"/>
                    <a:pt x="8520" y="951"/>
                    <a:pt x="6810" y="1141"/>
                  </a:cubicBezTo>
                  <a:cubicBezTo>
                    <a:pt x="6409" y="1184"/>
                    <a:pt x="6003" y="1201"/>
                    <a:pt x="5595" y="1201"/>
                  </a:cubicBezTo>
                  <a:cubicBezTo>
                    <a:pt x="5100" y="1201"/>
                    <a:pt x="4604" y="1176"/>
                    <a:pt x="4118" y="1141"/>
                  </a:cubicBezTo>
                  <a:cubicBezTo>
                    <a:pt x="3453" y="1458"/>
                    <a:pt x="1109" y="2218"/>
                    <a:pt x="1" y="3231"/>
                  </a:cubicBezTo>
                  <a:cubicBezTo>
                    <a:pt x="159" y="3421"/>
                    <a:pt x="381" y="3579"/>
                    <a:pt x="539" y="3706"/>
                  </a:cubicBezTo>
                  <a:cubicBezTo>
                    <a:pt x="1173" y="4181"/>
                    <a:pt x="1964" y="4466"/>
                    <a:pt x="2788" y="4656"/>
                  </a:cubicBezTo>
                  <a:cubicBezTo>
                    <a:pt x="3453" y="4814"/>
                    <a:pt x="4150" y="4910"/>
                    <a:pt x="4846" y="5005"/>
                  </a:cubicBezTo>
                  <a:cubicBezTo>
                    <a:pt x="7126" y="4593"/>
                    <a:pt x="9375" y="3896"/>
                    <a:pt x="11592" y="3358"/>
                  </a:cubicBezTo>
                  <a:cubicBezTo>
                    <a:pt x="12257" y="3168"/>
                    <a:pt x="12954" y="3009"/>
                    <a:pt x="13650" y="2819"/>
                  </a:cubicBezTo>
                  <a:cubicBezTo>
                    <a:pt x="13650" y="2788"/>
                    <a:pt x="13650" y="2788"/>
                    <a:pt x="13682" y="2756"/>
                  </a:cubicBezTo>
                  <a:cubicBezTo>
                    <a:pt x="13840" y="2376"/>
                    <a:pt x="13904" y="2059"/>
                    <a:pt x="14157" y="1743"/>
                  </a:cubicBezTo>
                  <a:cubicBezTo>
                    <a:pt x="14379" y="1426"/>
                    <a:pt x="14600" y="1014"/>
                    <a:pt x="14442" y="603"/>
                  </a:cubicBezTo>
                  <a:cubicBezTo>
                    <a:pt x="14252" y="128"/>
                    <a:pt x="13650" y="1"/>
                    <a:pt x="13112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09;p43">
              <a:extLst>
                <a:ext uri="{FF2B5EF4-FFF2-40B4-BE49-F238E27FC236}">
                  <a16:creationId xmlns:a16="http://schemas.microsoft.com/office/drawing/2014/main" id="{17029FA9-B83D-FC94-0379-1E986614A6AC}"/>
                </a:ext>
              </a:extLst>
            </p:cNvPr>
            <p:cNvSpPr/>
            <p:nvPr/>
          </p:nvSpPr>
          <p:spPr>
            <a:xfrm>
              <a:off x="4097180" y="2964092"/>
              <a:ext cx="913848" cy="613634"/>
            </a:xfrm>
            <a:custGeom>
              <a:avLst/>
              <a:gdLst/>
              <a:ahLst/>
              <a:cxnLst/>
              <a:rect l="l" t="t" r="r" b="b"/>
              <a:pathLst>
                <a:path w="28440" h="19097" extrusionOk="0">
                  <a:moveTo>
                    <a:pt x="570" y="0"/>
                  </a:moveTo>
                  <a:cubicBezTo>
                    <a:pt x="254" y="0"/>
                    <a:pt x="0" y="285"/>
                    <a:pt x="32" y="634"/>
                  </a:cubicBezTo>
                  <a:lnTo>
                    <a:pt x="1806" y="19096"/>
                  </a:lnTo>
                  <a:lnTo>
                    <a:pt x="26634" y="19096"/>
                  </a:lnTo>
                  <a:lnTo>
                    <a:pt x="28408" y="634"/>
                  </a:lnTo>
                  <a:cubicBezTo>
                    <a:pt x="28439" y="285"/>
                    <a:pt x="28186" y="0"/>
                    <a:pt x="27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10;p43">
              <a:extLst>
                <a:ext uri="{FF2B5EF4-FFF2-40B4-BE49-F238E27FC236}">
                  <a16:creationId xmlns:a16="http://schemas.microsoft.com/office/drawing/2014/main" id="{BEC78B10-814A-084E-E28C-5B6A79AA69C6}"/>
                </a:ext>
              </a:extLst>
            </p:cNvPr>
            <p:cNvSpPr/>
            <p:nvPr/>
          </p:nvSpPr>
          <p:spPr>
            <a:xfrm>
              <a:off x="4670102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954" y="1"/>
                  </a:moveTo>
                  <a:cubicBezTo>
                    <a:pt x="4094" y="1"/>
                    <a:pt x="3211" y="222"/>
                    <a:pt x="2280" y="696"/>
                  </a:cubicBezTo>
                  <a:cubicBezTo>
                    <a:pt x="2914" y="1013"/>
                    <a:pt x="3484" y="1583"/>
                    <a:pt x="3484" y="2280"/>
                  </a:cubicBezTo>
                  <a:cubicBezTo>
                    <a:pt x="3484" y="3008"/>
                    <a:pt x="3294" y="3705"/>
                    <a:pt x="2787" y="4243"/>
                  </a:cubicBezTo>
                  <a:cubicBezTo>
                    <a:pt x="2154" y="4940"/>
                    <a:pt x="950" y="5162"/>
                    <a:pt x="0" y="5225"/>
                  </a:cubicBezTo>
                  <a:cubicBezTo>
                    <a:pt x="950" y="5415"/>
                    <a:pt x="1362" y="5637"/>
                    <a:pt x="2185" y="5732"/>
                  </a:cubicBezTo>
                  <a:cubicBezTo>
                    <a:pt x="2882" y="5795"/>
                    <a:pt x="3325" y="5890"/>
                    <a:pt x="4022" y="5922"/>
                  </a:cubicBezTo>
                  <a:cubicBezTo>
                    <a:pt x="4076" y="5924"/>
                    <a:pt x="4130" y="5925"/>
                    <a:pt x="4184" y="5925"/>
                  </a:cubicBezTo>
                  <a:cubicBezTo>
                    <a:pt x="4985" y="5925"/>
                    <a:pt x="5780" y="5708"/>
                    <a:pt x="6492" y="5352"/>
                  </a:cubicBezTo>
                  <a:cubicBezTo>
                    <a:pt x="8171" y="4465"/>
                    <a:pt x="9501" y="1931"/>
                    <a:pt x="7474" y="633"/>
                  </a:cubicBezTo>
                  <a:cubicBezTo>
                    <a:pt x="7316" y="538"/>
                    <a:pt x="7157" y="475"/>
                    <a:pt x="6999" y="411"/>
                  </a:cubicBezTo>
                  <a:cubicBezTo>
                    <a:pt x="6322" y="143"/>
                    <a:pt x="5645" y="1"/>
                    <a:pt x="49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11;p43">
              <a:extLst>
                <a:ext uri="{FF2B5EF4-FFF2-40B4-BE49-F238E27FC236}">
                  <a16:creationId xmlns:a16="http://schemas.microsoft.com/office/drawing/2014/main" id="{B3528D36-1A5B-6D33-4211-6ABA96269F69}"/>
                </a:ext>
              </a:extLst>
            </p:cNvPr>
            <p:cNvSpPr/>
            <p:nvPr/>
          </p:nvSpPr>
          <p:spPr>
            <a:xfrm>
              <a:off x="4090046" y="2981379"/>
              <a:ext cx="928083" cy="613634"/>
            </a:xfrm>
            <a:custGeom>
              <a:avLst/>
              <a:gdLst/>
              <a:ahLst/>
              <a:cxnLst/>
              <a:rect l="l" t="t" r="r" b="b"/>
              <a:pathLst>
                <a:path w="28883" h="19097" extrusionOk="0">
                  <a:moveTo>
                    <a:pt x="602" y="1"/>
                  </a:moveTo>
                  <a:cubicBezTo>
                    <a:pt x="254" y="1"/>
                    <a:pt x="1" y="286"/>
                    <a:pt x="32" y="602"/>
                  </a:cubicBezTo>
                  <a:lnTo>
                    <a:pt x="1837" y="19097"/>
                  </a:lnTo>
                  <a:lnTo>
                    <a:pt x="27046" y="19097"/>
                  </a:lnTo>
                  <a:lnTo>
                    <a:pt x="28851" y="602"/>
                  </a:lnTo>
                  <a:cubicBezTo>
                    <a:pt x="28883" y="286"/>
                    <a:pt x="28630" y="1"/>
                    <a:pt x="28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12;p43">
              <a:extLst>
                <a:ext uri="{FF2B5EF4-FFF2-40B4-BE49-F238E27FC236}">
                  <a16:creationId xmlns:a16="http://schemas.microsoft.com/office/drawing/2014/main" id="{ED8C2162-176F-1CAD-CBEC-D829B277E910}"/>
                </a:ext>
              </a:extLst>
            </p:cNvPr>
            <p:cNvSpPr/>
            <p:nvPr/>
          </p:nvSpPr>
          <p:spPr>
            <a:xfrm>
              <a:off x="4149074" y="3593985"/>
              <a:ext cx="809032" cy="36663"/>
            </a:xfrm>
            <a:custGeom>
              <a:avLst/>
              <a:gdLst/>
              <a:ahLst/>
              <a:cxnLst/>
              <a:rect l="l" t="t" r="r" b="b"/>
              <a:pathLst>
                <a:path w="251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25177" y="1140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13;p43">
              <a:extLst>
                <a:ext uri="{FF2B5EF4-FFF2-40B4-BE49-F238E27FC236}">
                  <a16:creationId xmlns:a16="http://schemas.microsoft.com/office/drawing/2014/main" id="{7008D6CC-56B2-6834-2937-AEDA3A0A192A}"/>
                </a:ext>
              </a:extLst>
            </p:cNvPr>
            <p:cNvSpPr/>
            <p:nvPr/>
          </p:nvSpPr>
          <p:spPr>
            <a:xfrm>
              <a:off x="4494048" y="3231980"/>
              <a:ext cx="120111" cy="112207"/>
            </a:xfrm>
            <a:custGeom>
              <a:avLst/>
              <a:gdLst/>
              <a:ahLst/>
              <a:cxnLst/>
              <a:rect l="l" t="t" r="r" b="b"/>
              <a:pathLst>
                <a:path w="3738" h="3492" extrusionOk="0">
                  <a:moveTo>
                    <a:pt x="1841" y="0"/>
                  </a:moveTo>
                  <a:cubicBezTo>
                    <a:pt x="1003" y="0"/>
                    <a:pt x="270" y="625"/>
                    <a:pt x="127" y="1481"/>
                  </a:cubicBezTo>
                  <a:cubicBezTo>
                    <a:pt x="0" y="2431"/>
                    <a:pt x="665" y="3317"/>
                    <a:pt x="1615" y="3476"/>
                  </a:cubicBezTo>
                  <a:cubicBezTo>
                    <a:pt x="1693" y="3486"/>
                    <a:pt x="1771" y="3491"/>
                    <a:pt x="1848" y="3491"/>
                  </a:cubicBezTo>
                  <a:cubicBezTo>
                    <a:pt x="2706" y="3491"/>
                    <a:pt x="3463" y="2859"/>
                    <a:pt x="3579" y="1987"/>
                  </a:cubicBezTo>
                  <a:cubicBezTo>
                    <a:pt x="3737" y="1037"/>
                    <a:pt x="3072" y="150"/>
                    <a:pt x="2122" y="24"/>
                  </a:cubicBezTo>
                  <a:cubicBezTo>
                    <a:pt x="2028" y="8"/>
                    <a:pt x="1934" y="0"/>
                    <a:pt x="184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14;p43">
              <a:extLst>
                <a:ext uri="{FF2B5EF4-FFF2-40B4-BE49-F238E27FC236}">
                  <a16:creationId xmlns:a16="http://schemas.microsoft.com/office/drawing/2014/main" id="{371BB5DF-0365-C70D-5475-DC2EAEDCEA0D}"/>
                </a:ext>
              </a:extLst>
            </p:cNvPr>
            <p:cNvSpPr/>
            <p:nvPr/>
          </p:nvSpPr>
          <p:spPr>
            <a:xfrm>
              <a:off x="3628945" y="3333165"/>
              <a:ext cx="1012688" cy="548213"/>
            </a:xfrm>
            <a:custGeom>
              <a:avLst/>
              <a:gdLst/>
              <a:ahLst/>
              <a:cxnLst/>
              <a:rect l="l" t="t" r="r" b="b"/>
              <a:pathLst>
                <a:path w="31516" h="17061" extrusionOk="0">
                  <a:moveTo>
                    <a:pt x="4773" y="0"/>
                  </a:moveTo>
                  <a:cubicBezTo>
                    <a:pt x="2249" y="0"/>
                    <a:pt x="1" y="2254"/>
                    <a:pt x="1018" y="5045"/>
                  </a:cubicBezTo>
                  <a:cubicBezTo>
                    <a:pt x="1493" y="6312"/>
                    <a:pt x="2633" y="7420"/>
                    <a:pt x="3742" y="8181"/>
                  </a:cubicBezTo>
                  <a:cubicBezTo>
                    <a:pt x="8587" y="11442"/>
                    <a:pt x="14382" y="13248"/>
                    <a:pt x="19924" y="14831"/>
                  </a:cubicBezTo>
                  <a:cubicBezTo>
                    <a:pt x="21128" y="15179"/>
                    <a:pt x="22268" y="15559"/>
                    <a:pt x="23471" y="15908"/>
                  </a:cubicBezTo>
                  <a:cubicBezTo>
                    <a:pt x="24643" y="16256"/>
                    <a:pt x="25847" y="16573"/>
                    <a:pt x="27050" y="16826"/>
                  </a:cubicBezTo>
                  <a:cubicBezTo>
                    <a:pt x="27303" y="16889"/>
                    <a:pt x="27588" y="16921"/>
                    <a:pt x="27842" y="16984"/>
                  </a:cubicBezTo>
                  <a:cubicBezTo>
                    <a:pt x="27968" y="16984"/>
                    <a:pt x="28127" y="17016"/>
                    <a:pt x="28253" y="17016"/>
                  </a:cubicBezTo>
                  <a:cubicBezTo>
                    <a:pt x="28343" y="17039"/>
                    <a:pt x="28433" y="17061"/>
                    <a:pt x="28522" y="17061"/>
                  </a:cubicBezTo>
                  <a:cubicBezTo>
                    <a:pt x="28559" y="17061"/>
                    <a:pt x="28596" y="17057"/>
                    <a:pt x="28633" y="17048"/>
                  </a:cubicBezTo>
                  <a:cubicBezTo>
                    <a:pt x="28887" y="17016"/>
                    <a:pt x="29140" y="16889"/>
                    <a:pt x="29393" y="16794"/>
                  </a:cubicBezTo>
                  <a:cubicBezTo>
                    <a:pt x="29647" y="16699"/>
                    <a:pt x="29900" y="16573"/>
                    <a:pt x="30154" y="16478"/>
                  </a:cubicBezTo>
                  <a:cubicBezTo>
                    <a:pt x="30565" y="16256"/>
                    <a:pt x="30945" y="16066"/>
                    <a:pt x="31262" y="15718"/>
                  </a:cubicBezTo>
                  <a:cubicBezTo>
                    <a:pt x="31325" y="15623"/>
                    <a:pt x="31389" y="15528"/>
                    <a:pt x="31452" y="15433"/>
                  </a:cubicBezTo>
                  <a:cubicBezTo>
                    <a:pt x="31484" y="15338"/>
                    <a:pt x="31515" y="15179"/>
                    <a:pt x="31452" y="15084"/>
                  </a:cubicBezTo>
                  <a:cubicBezTo>
                    <a:pt x="31420" y="14989"/>
                    <a:pt x="31294" y="14926"/>
                    <a:pt x="31230" y="14894"/>
                  </a:cubicBezTo>
                  <a:cubicBezTo>
                    <a:pt x="31040" y="14736"/>
                    <a:pt x="30882" y="14609"/>
                    <a:pt x="30692" y="14514"/>
                  </a:cubicBezTo>
                  <a:cubicBezTo>
                    <a:pt x="30312" y="14261"/>
                    <a:pt x="29900" y="14039"/>
                    <a:pt x="29488" y="13818"/>
                  </a:cubicBezTo>
                  <a:cubicBezTo>
                    <a:pt x="28855" y="13501"/>
                    <a:pt x="28158" y="13248"/>
                    <a:pt x="27525" y="12931"/>
                  </a:cubicBezTo>
                  <a:cubicBezTo>
                    <a:pt x="27493" y="12931"/>
                    <a:pt x="27462" y="12899"/>
                    <a:pt x="27430" y="12899"/>
                  </a:cubicBezTo>
                  <a:cubicBezTo>
                    <a:pt x="25910" y="12107"/>
                    <a:pt x="24390" y="11221"/>
                    <a:pt x="22901" y="10366"/>
                  </a:cubicBezTo>
                  <a:cubicBezTo>
                    <a:pt x="22110" y="9891"/>
                    <a:pt x="21286" y="9416"/>
                    <a:pt x="20494" y="8972"/>
                  </a:cubicBezTo>
                  <a:cubicBezTo>
                    <a:pt x="15681" y="6249"/>
                    <a:pt x="11500" y="2448"/>
                    <a:pt x="6402" y="327"/>
                  </a:cubicBezTo>
                  <a:cubicBezTo>
                    <a:pt x="5866" y="103"/>
                    <a:pt x="5313" y="0"/>
                    <a:pt x="4773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15;p43">
              <a:extLst>
                <a:ext uri="{FF2B5EF4-FFF2-40B4-BE49-F238E27FC236}">
                  <a16:creationId xmlns:a16="http://schemas.microsoft.com/office/drawing/2014/main" id="{0C597821-ECB1-F8D0-2369-7DE4A012FAD7}"/>
                </a:ext>
              </a:extLst>
            </p:cNvPr>
            <p:cNvSpPr/>
            <p:nvPr/>
          </p:nvSpPr>
          <p:spPr>
            <a:xfrm>
              <a:off x="4675179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20239" y="1"/>
                  </a:moveTo>
                  <a:cubicBezTo>
                    <a:pt x="19703" y="1"/>
                    <a:pt x="19154" y="103"/>
                    <a:pt x="18622" y="325"/>
                  </a:cubicBezTo>
                  <a:cubicBezTo>
                    <a:pt x="13523" y="2446"/>
                    <a:pt x="9343" y="6247"/>
                    <a:pt x="4529" y="8970"/>
                  </a:cubicBezTo>
                  <a:cubicBezTo>
                    <a:pt x="3737" y="9414"/>
                    <a:pt x="2914" y="9889"/>
                    <a:pt x="2122" y="10364"/>
                  </a:cubicBezTo>
                  <a:cubicBezTo>
                    <a:pt x="1426" y="10744"/>
                    <a:pt x="729" y="11155"/>
                    <a:pt x="0" y="11567"/>
                  </a:cubicBezTo>
                  <a:lnTo>
                    <a:pt x="1742" y="15842"/>
                  </a:lnTo>
                  <a:cubicBezTo>
                    <a:pt x="2851" y="15526"/>
                    <a:pt x="3959" y="15146"/>
                    <a:pt x="5067" y="14829"/>
                  </a:cubicBezTo>
                  <a:cubicBezTo>
                    <a:pt x="10641" y="13246"/>
                    <a:pt x="16437" y="11440"/>
                    <a:pt x="21282" y="8179"/>
                  </a:cubicBezTo>
                  <a:cubicBezTo>
                    <a:pt x="22390" y="7418"/>
                    <a:pt x="23531" y="6310"/>
                    <a:pt x="24006" y="5043"/>
                  </a:cubicBezTo>
                  <a:cubicBezTo>
                    <a:pt x="25024" y="2274"/>
                    <a:pt x="22767" y="1"/>
                    <a:pt x="202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16;p43">
              <a:extLst>
                <a:ext uri="{FF2B5EF4-FFF2-40B4-BE49-F238E27FC236}">
                  <a16:creationId xmlns:a16="http://schemas.microsoft.com/office/drawing/2014/main" id="{2ACFAD5A-4DBF-6B5B-4FBD-0309B0E7B33F}"/>
                </a:ext>
              </a:extLst>
            </p:cNvPr>
            <p:cNvSpPr/>
            <p:nvPr/>
          </p:nvSpPr>
          <p:spPr>
            <a:xfrm>
              <a:off x="4413653" y="3704906"/>
              <a:ext cx="317533" cy="180167"/>
            </a:xfrm>
            <a:custGeom>
              <a:avLst/>
              <a:gdLst/>
              <a:ahLst/>
              <a:cxnLst/>
              <a:rect l="l" t="t" r="r" b="b"/>
              <a:pathLst>
                <a:path w="9882" h="5607" extrusionOk="0">
                  <a:moveTo>
                    <a:pt x="8139" y="0"/>
                  </a:moveTo>
                  <a:cubicBezTo>
                    <a:pt x="7348" y="443"/>
                    <a:pt x="6524" y="918"/>
                    <a:pt x="5733" y="1330"/>
                  </a:cubicBezTo>
                  <a:cubicBezTo>
                    <a:pt x="4877" y="1774"/>
                    <a:pt x="0" y="3452"/>
                    <a:pt x="1331" y="5225"/>
                  </a:cubicBezTo>
                  <a:cubicBezTo>
                    <a:pt x="1584" y="5574"/>
                    <a:pt x="2091" y="5605"/>
                    <a:pt x="2534" y="5605"/>
                  </a:cubicBezTo>
                  <a:cubicBezTo>
                    <a:pt x="2594" y="5606"/>
                    <a:pt x="2654" y="5607"/>
                    <a:pt x="2714" y="5607"/>
                  </a:cubicBezTo>
                  <a:cubicBezTo>
                    <a:pt x="5153" y="5607"/>
                    <a:pt x="7532" y="4986"/>
                    <a:pt x="9881" y="4275"/>
                  </a:cubicBezTo>
                  <a:lnTo>
                    <a:pt x="8139" y="0"/>
                  </a:ln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17;p43">
              <a:extLst>
                <a:ext uri="{FF2B5EF4-FFF2-40B4-BE49-F238E27FC236}">
                  <a16:creationId xmlns:a16="http://schemas.microsoft.com/office/drawing/2014/main" id="{B87CD524-8B47-1BCF-8748-2FBD825AC734}"/>
                </a:ext>
              </a:extLst>
            </p:cNvPr>
            <p:cNvSpPr/>
            <p:nvPr/>
          </p:nvSpPr>
          <p:spPr>
            <a:xfrm>
              <a:off x="4144993" y="3724218"/>
              <a:ext cx="451847" cy="136402"/>
            </a:xfrm>
            <a:custGeom>
              <a:avLst/>
              <a:gdLst/>
              <a:ahLst/>
              <a:cxnLst/>
              <a:rect l="l" t="t" r="r" b="b"/>
              <a:pathLst>
                <a:path w="14062" h="4245" extrusionOk="0">
                  <a:moveTo>
                    <a:pt x="10008" y="1"/>
                  </a:moveTo>
                  <a:cubicBezTo>
                    <a:pt x="9217" y="191"/>
                    <a:pt x="8456" y="349"/>
                    <a:pt x="7633" y="413"/>
                  </a:cubicBezTo>
                  <a:cubicBezTo>
                    <a:pt x="7364" y="432"/>
                    <a:pt x="7095" y="441"/>
                    <a:pt x="6826" y="441"/>
                  </a:cubicBezTo>
                  <a:cubicBezTo>
                    <a:pt x="5595" y="441"/>
                    <a:pt x="4364" y="269"/>
                    <a:pt x="3132" y="269"/>
                  </a:cubicBezTo>
                  <a:cubicBezTo>
                    <a:pt x="2922" y="269"/>
                    <a:pt x="2713" y="274"/>
                    <a:pt x="2503" y="286"/>
                  </a:cubicBezTo>
                  <a:cubicBezTo>
                    <a:pt x="2059" y="317"/>
                    <a:pt x="1648" y="381"/>
                    <a:pt x="1204" y="476"/>
                  </a:cubicBezTo>
                  <a:cubicBezTo>
                    <a:pt x="729" y="571"/>
                    <a:pt x="127" y="793"/>
                    <a:pt x="32" y="1299"/>
                  </a:cubicBezTo>
                  <a:cubicBezTo>
                    <a:pt x="1" y="1363"/>
                    <a:pt x="1" y="1458"/>
                    <a:pt x="32" y="1521"/>
                  </a:cubicBezTo>
                  <a:cubicBezTo>
                    <a:pt x="1299" y="1933"/>
                    <a:pt x="2598" y="2313"/>
                    <a:pt x="3864" y="2661"/>
                  </a:cubicBezTo>
                  <a:cubicBezTo>
                    <a:pt x="5606" y="3168"/>
                    <a:pt x="7380" y="3769"/>
                    <a:pt x="9153" y="4244"/>
                  </a:cubicBezTo>
                  <a:cubicBezTo>
                    <a:pt x="10135" y="3864"/>
                    <a:pt x="11243" y="3579"/>
                    <a:pt x="12225" y="3136"/>
                  </a:cubicBezTo>
                  <a:cubicBezTo>
                    <a:pt x="12922" y="2819"/>
                    <a:pt x="13555" y="2471"/>
                    <a:pt x="14062" y="1996"/>
                  </a:cubicBezTo>
                  <a:cubicBezTo>
                    <a:pt x="12953" y="1394"/>
                    <a:pt x="11750" y="919"/>
                    <a:pt x="11370" y="729"/>
                  </a:cubicBezTo>
                  <a:cubicBezTo>
                    <a:pt x="10927" y="476"/>
                    <a:pt x="10452" y="254"/>
                    <a:pt x="10008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18;p43">
              <a:extLst>
                <a:ext uri="{FF2B5EF4-FFF2-40B4-BE49-F238E27FC236}">
                  <a16:creationId xmlns:a16="http://schemas.microsoft.com/office/drawing/2014/main" id="{26141563-682F-2A5D-ED84-5E5B629298B6}"/>
                </a:ext>
              </a:extLst>
            </p:cNvPr>
            <p:cNvSpPr/>
            <p:nvPr/>
          </p:nvSpPr>
          <p:spPr>
            <a:xfrm>
              <a:off x="3628913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4902" y="1"/>
                  </a:moveTo>
                  <a:cubicBezTo>
                    <a:pt x="2343" y="1"/>
                    <a:pt x="0" y="2274"/>
                    <a:pt x="1019" y="5043"/>
                  </a:cubicBezTo>
                  <a:cubicBezTo>
                    <a:pt x="1494" y="6310"/>
                    <a:pt x="2634" y="7418"/>
                    <a:pt x="3743" y="8179"/>
                  </a:cubicBezTo>
                  <a:cubicBezTo>
                    <a:pt x="8588" y="11440"/>
                    <a:pt x="14383" y="13246"/>
                    <a:pt x="19957" y="14829"/>
                  </a:cubicBezTo>
                  <a:cubicBezTo>
                    <a:pt x="21066" y="15146"/>
                    <a:pt x="22174" y="15526"/>
                    <a:pt x="23282" y="15842"/>
                  </a:cubicBezTo>
                  <a:lnTo>
                    <a:pt x="25024" y="11535"/>
                  </a:lnTo>
                  <a:cubicBezTo>
                    <a:pt x="24327" y="11155"/>
                    <a:pt x="23599" y="10744"/>
                    <a:pt x="22902" y="10364"/>
                  </a:cubicBezTo>
                  <a:cubicBezTo>
                    <a:pt x="22111" y="9889"/>
                    <a:pt x="21319" y="9382"/>
                    <a:pt x="20495" y="8939"/>
                  </a:cubicBezTo>
                  <a:cubicBezTo>
                    <a:pt x="15713" y="6215"/>
                    <a:pt x="11628" y="2446"/>
                    <a:pt x="6529" y="325"/>
                  </a:cubicBezTo>
                  <a:cubicBezTo>
                    <a:pt x="5997" y="103"/>
                    <a:pt x="5445" y="1"/>
                    <a:pt x="49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19;p43">
              <a:extLst>
                <a:ext uri="{FF2B5EF4-FFF2-40B4-BE49-F238E27FC236}">
                  <a16:creationId xmlns:a16="http://schemas.microsoft.com/office/drawing/2014/main" id="{E1DE5941-0626-CFEB-8E2D-6D8C922AA4F2}"/>
                </a:ext>
              </a:extLst>
            </p:cNvPr>
            <p:cNvSpPr/>
            <p:nvPr/>
          </p:nvSpPr>
          <p:spPr>
            <a:xfrm>
              <a:off x="4191810" y="3739834"/>
              <a:ext cx="463029" cy="168599"/>
            </a:xfrm>
            <a:custGeom>
              <a:avLst/>
              <a:gdLst/>
              <a:ahLst/>
              <a:cxnLst/>
              <a:rect l="l" t="t" r="r" b="b"/>
              <a:pathLst>
                <a:path w="14410" h="5247" extrusionOk="0">
                  <a:moveTo>
                    <a:pt x="2585" y="1"/>
                  </a:moveTo>
                  <a:cubicBezTo>
                    <a:pt x="2218" y="1"/>
                    <a:pt x="1854" y="67"/>
                    <a:pt x="1489" y="243"/>
                  </a:cubicBezTo>
                  <a:cubicBezTo>
                    <a:pt x="1204" y="370"/>
                    <a:pt x="982" y="560"/>
                    <a:pt x="729" y="782"/>
                  </a:cubicBezTo>
                  <a:cubicBezTo>
                    <a:pt x="539" y="940"/>
                    <a:pt x="381" y="1098"/>
                    <a:pt x="254" y="1320"/>
                  </a:cubicBezTo>
                  <a:cubicBezTo>
                    <a:pt x="1" y="1732"/>
                    <a:pt x="191" y="2143"/>
                    <a:pt x="381" y="2555"/>
                  </a:cubicBezTo>
                  <a:cubicBezTo>
                    <a:pt x="666" y="3188"/>
                    <a:pt x="1046" y="3758"/>
                    <a:pt x="1394" y="4360"/>
                  </a:cubicBezTo>
                  <a:cubicBezTo>
                    <a:pt x="1552" y="4645"/>
                    <a:pt x="1742" y="4962"/>
                    <a:pt x="2059" y="5120"/>
                  </a:cubicBezTo>
                  <a:cubicBezTo>
                    <a:pt x="2312" y="5247"/>
                    <a:pt x="2629" y="5247"/>
                    <a:pt x="2914" y="5247"/>
                  </a:cubicBezTo>
                  <a:lnTo>
                    <a:pt x="4498" y="5247"/>
                  </a:lnTo>
                  <a:cubicBezTo>
                    <a:pt x="5226" y="5247"/>
                    <a:pt x="5954" y="5247"/>
                    <a:pt x="6683" y="5184"/>
                  </a:cubicBezTo>
                  <a:cubicBezTo>
                    <a:pt x="7126" y="5120"/>
                    <a:pt x="7601" y="5057"/>
                    <a:pt x="8045" y="4962"/>
                  </a:cubicBezTo>
                  <a:cubicBezTo>
                    <a:pt x="9058" y="4804"/>
                    <a:pt x="10198" y="4709"/>
                    <a:pt x="11275" y="4455"/>
                  </a:cubicBezTo>
                  <a:cubicBezTo>
                    <a:pt x="12098" y="4265"/>
                    <a:pt x="12858" y="3980"/>
                    <a:pt x="13492" y="3505"/>
                  </a:cubicBezTo>
                  <a:cubicBezTo>
                    <a:pt x="13840" y="3252"/>
                    <a:pt x="14410" y="2745"/>
                    <a:pt x="14347" y="2238"/>
                  </a:cubicBezTo>
                  <a:cubicBezTo>
                    <a:pt x="14315" y="1858"/>
                    <a:pt x="13808" y="1352"/>
                    <a:pt x="13492" y="1162"/>
                  </a:cubicBezTo>
                  <a:cubicBezTo>
                    <a:pt x="13112" y="908"/>
                    <a:pt x="12589" y="837"/>
                    <a:pt x="12051" y="837"/>
                  </a:cubicBezTo>
                  <a:cubicBezTo>
                    <a:pt x="11512" y="837"/>
                    <a:pt x="10958" y="908"/>
                    <a:pt x="10515" y="940"/>
                  </a:cubicBezTo>
                  <a:cubicBezTo>
                    <a:pt x="9844" y="960"/>
                    <a:pt x="9161" y="1004"/>
                    <a:pt x="8481" y="1004"/>
                  </a:cubicBezTo>
                  <a:cubicBezTo>
                    <a:pt x="8070" y="1004"/>
                    <a:pt x="7659" y="988"/>
                    <a:pt x="7253" y="940"/>
                  </a:cubicBezTo>
                  <a:cubicBezTo>
                    <a:pt x="6239" y="845"/>
                    <a:pt x="5258" y="560"/>
                    <a:pt x="4276" y="307"/>
                  </a:cubicBezTo>
                  <a:cubicBezTo>
                    <a:pt x="3703" y="154"/>
                    <a:pt x="3142" y="1"/>
                    <a:pt x="2585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20;p43">
              <a:extLst>
                <a:ext uri="{FF2B5EF4-FFF2-40B4-BE49-F238E27FC236}">
                  <a16:creationId xmlns:a16="http://schemas.microsoft.com/office/drawing/2014/main" id="{75D00EF3-2E6D-CE80-6A3B-AB7ABD7EBD17}"/>
                </a:ext>
              </a:extLst>
            </p:cNvPr>
            <p:cNvSpPr/>
            <p:nvPr/>
          </p:nvSpPr>
          <p:spPr>
            <a:xfrm>
              <a:off x="4125681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557" y="1"/>
                  </a:moveTo>
                  <a:cubicBezTo>
                    <a:pt x="3862" y="1"/>
                    <a:pt x="3179" y="143"/>
                    <a:pt x="2502" y="411"/>
                  </a:cubicBezTo>
                  <a:cubicBezTo>
                    <a:pt x="2344" y="475"/>
                    <a:pt x="2185" y="538"/>
                    <a:pt x="2027" y="633"/>
                  </a:cubicBezTo>
                  <a:cubicBezTo>
                    <a:pt x="0" y="1931"/>
                    <a:pt x="1330" y="4465"/>
                    <a:pt x="3009" y="5352"/>
                  </a:cubicBezTo>
                  <a:cubicBezTo>
                    <a:pt x="3721" y="5708"/>
                    <a:pt x="4516" y="5925"/>
                    <a:pt x="5317" y="5925"/>
                  </a:cubicBezTo>
                  <a:cubicBezTo>
                    <a:pt x="5371" y="5925"/>
                    <a:pt x="5425" y="5924"/>
                    <a:pt x="5479" y="5922"/>
                  </a:cubicBezTo>
                  <a:cubicBezTo>
                    <a:pt x="6176" y="5890"/>
                    <a:pt x="6619" y="5795"/>
                    <a:pt x="7316" y="5732"/>
                  </a:cubicBezTo>
                  <a:cubicBezTo>
                    <a:pt x="8139" y="5637"/>
                    <a:pt x="8551" y="5415"/>
                    <a:pt x="9501" y="5225"/>
                  </a:cubicBezTo>
                  <a:cubicBezTo>
                    <a:pt x="8551" y="5162"/>
                    <a:pt x="7347" y="4940"/>
                    <a:pt x="6714" y="4243"/>
                  </a:cubicBezTo>
                  <a:cubicBezTo>
                    <a:pt x="6207" y="3705"/>
                    <a:pt x="6017" y="3008"/>
                    <a:pt x="6017" y="2280"/>
                  </a:cubicBezTo>
                  <a:cubicBezTo>
                    <a:pt x="6017" y="1583"/>
                    <a:pt x="6587" y="1013"/>
                    <a:pt x="7221" y="696"/>
                  </a:cubicBezTo>
                  <a:cubicBezTo>
                    <a:pt x="6307" y="222"/>
                    <a:pt x="5423" y="1"/>
                    <a:pt x="455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21;p43">
              <a:extLst>
                <a:ext uri="{FF2B5EF4-FFF2-40B4-BE49-F238E27FC236}">
                  <a16:creationId xmlns:a16="http://schemas.microsoft.com/office/drawing/2014/main" id="{2B2DF1EE-0184-5707-BAD6-CB8E1A268473}"/>
                </a:ext>
              </a:extLst>
            </p:cNvPr>
            <p:cNvSpPr/>
            <p:nvPr/>
          </p:nvSpPr>
          <p:spPr>
            <a:xfrm>
              <a:off x="5514705" y="3490165"/>
              <a:ext cx="201503" cy="289032"/>
            </a:xfrm>
            <a:custGeom>
              <a:avLst/>
              <a:gdLst/>
              <a:ahLst/>
              <a:cxnLst/>
              <a:rect l="l" t="t" r="r" b="b"/>
              <a:pathLst>
                <a:path w="6271" h="8995" extrusionOk="0">
                  <a:moveTo>
                    <a:pt x="0" y="1"/>
                  </a:moveTo>
                  <a:lnTo>
                    <a:pt x="0" y="7316"/>
                  </a:lnTo>
                  <a:cubicBezTo>
                    <a:pt x="0" y="8235"/>
                    <a:pt x="729" y="8995"/>
                    <a:pt x="1679" y="8995"/>
                  </a:cubicBezTo>
                  <a:lnTo>
                    <a:pt x="4592" y="8995"/>
                  </a:lnTo>
                  <a:cubicBezTo>
                    <a:pt x="5511" y="8995"/>
                    <a:pt x="6271" y="8235"/>
                    <a:pt x="6271" y="7316"/>
                  </a:cubicBezTo>
                  <a:lnTo>
                    <a:pt x="6271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22;p43">
              <a:extLst>
                <a:ext uri="{FF2B5EF4-FFF2-40B4-BE49-F238E27FC236}">
                  <a16:creationId xmlns:a16="http://schemas.microsoft.com/office/drawing/2014/main" id="{F7E7D2E1-FB1F-5A7C-4C79-21E568565C84}"/>
                </a:ext>
              </a:extLst>
            </p:cNvPr>
            <p:cNvSpPr/>
            <p:nvPr/>
          </p:nvSpPr>
          <p:spPr>
            <a:xfrm>
              <a:off x="5641918" y="3555297"/>
              <a:ext cx="175058" cy="178110"/>
            </a:xfrm>
            <a:custGeom>
              <a:avLst/>
              <a:gdLst/>
              <a:ahLst/>
              <a:cxnLst/>
              <a:rect l="l" t="t" r="r" b="b"/>
              <a:pathLst>
                <a:path w="5448" h="5543" extrusionOk="0">
                  <a:moveTo>
                    <a:pt x="2724" y="1014"/>
                  </a:moveTo>
                  <a:cubicBezTo>
                    <a:pt x="3705" y="1014"/>
                    <a:pt x="4497" y="1806"/>
                    <a:pt x="4497" y="2788"/>
                  </a:cubicBezTo>
                  <a:cubicBezTo>
                    <a:pt x="4497" y="3769"/>
                    <a:pt x="3705" y="4561"/>
                    <a:pt x="2724" y="4561"/>
                  </a:cubicBezTo>
                  <a:cubicBezTo>
                    <a:pt x="1773" y="4561"/>
                    <a:pt x="982" y="3769"/>
                    <a:pt x="982" y="2788"/>
                  </a:cubicBezTo>
                  <a:cubicBezTo>
                    <a:pt x="982" y="1806"/>
                    <a:pt x="1773" y="1014"/>
                    <a:pt x="2724" y="1014"/>
                  </a:cubicBezTo>
                  <a:close/>
                  <a:moveTo>
                    <a:pt x="2724" y="1"/>
                  </a:moveTo>
                  <a:cubicBezTo>
                    <a:pt x="1235" y="1"/>
                    <a:pt x="0" y="1236"/>
                    <a:pt x="0" y="2788"/>
                  </a:cubicBezTo>
                  <a:cubicBezTo>
                    <a:pt x="0" y="4308"/>
                    <a:pt x="1235" y="5543"/>
                    <a:pt x="2724" y="5543"/>
                  </a:cubicBezTo>
                  <a:cubicBezTo>
                    <a:pt x="4244" y="5543"/>
                    <a:pt x="5447" y="4308"/>
                    <a:pt x="5447" y="2788"/>
                  </a:cubicBezTo>
                  <a:cubicBezTo>
                    <a:pt x="5447" y="1236"/>
                    <a:pt x="4244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23;p43">
              <a:extLst>
                <a:ext uri="{FF2B5EF4-FFF2-40B4-BE49-F238E27FC236}">
                  <a16:creationId xmlns:a16="http://schemas.microsoft.com/office/drawing/2014/main" id="{2106AA6A-223D-EEFF-7A2C-DD2B2ACE7E38}"/>
                </a:ext>
              </a:extLst>
            </p:cNvPr>
            <p:cNvSpPr/>
            <p:nvPr/>
          </p:nvSpPr>
          <p:spPr>
            <a:xfrm>
              <a:off x="5534049" y="3507484"/>
              <a:ext cx="21400" cy="161819"/>
            </a:xfrm>
            <a:custGeom>
              <a:avLst/>
              <a:gdLst/>
              <a:ahLst/>
              <a:cxnLst/>
              <a:rect l="l" t="t" r="r" b="b"/>
              <a:pathLst>
                <a:path w="666" h="5036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4687"/>
                  </a:lnTo>
                  <a:cubicBezTo>
                    <a:pt x="0" y="4877"/>
                    <a:pt x="127" y="5036"/>
                    <a:pt x="317" y="5036"/>
                  </a:cubicBezTo>
                  <a:cubicBezTo>
                    <a:pt x="507" y="5036"/>
                    <a:pt x="665" y="4877"/>
                    <a:pt x="665" y="4687"/>
                  </a:cubicBezTo>
                  <a:lnTo>
                    <a:pt x="665" y="317"/>
                  </a:lnTo>
                  <a:cubicBezTo>
                    <a:pt x="665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24;p43">
              <a:extLst>
                <a:ext uri="{FF2B5EF4-FFF2-40B4-BE49-F238E27FC236}">
                  <a16:creationId xmlns:a16="http://schemas.microsoft.com/office/drawing/2014/main" id="{E20A24F1-5B5E-4B14-2C91-64B3E693093C}"/>
                </a:ext>
              </a:extLst>
            </p:cNvPr>
            <p:cNvSpPr/>
            <p:nvPr/>
          </p:nvSpPr>
          <p:spPr>
            <a:xfrm>
              <a:off x="5618493" y="3490165"/>
              <a:ext cx="97715" cy="289032"/>
            </a:xfrm>
            <a:custGeom>
              <a:avLst/>
              <a:gdLst/>
              <a:ahLst/>
              <a:cxnLst/>
              <a:rect l="l" t="t" r="r" b="b"/>
              <a:pathLst>
                <a:path w="3041" h="8995" extrusionOk="0">
                  <a:moveTo>
                    <a:pt x="1584" y="1"/>
                  </a:moveTo>
                  <a:lnTo>
                    <a:pt x="1584" y="7411"/>
                  </a:lnTo>
                  <a:cubicBezTo>
                    <a:pt x="1584" y="8298"/>
                    <a:pt x="856" y="8995"/>
                    <a:pt x="1" y="8995"/>
                  </a:cubicBezTo>
                  <a:lnTo>
                    <a:pt x="1457" y="8995"/>
                  </a:lnTo>
                  <a:cubicBezTo>
                    <a:pt x="2312" y="8995"/>
                    <a:pt x="3041" y="8267"/>
                    <a:pt x="3041" y="7411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733967C-BF98-A6E0-0863-A5B5CED99252}"/>
                </a:ext>
              </a:extLst>
            </p:cNvPr>
            <p:cNvSpPr/>
            <p:nvPr/>
          </p:nvSpPr>
          <p:spPr>
            <a:xfrm>
              <a:off x="2709469" y="1478005"/>
              <a:ext cx="3644948" cy="2848829"/>
            </a:xfrm>
            <a:prstGeom prst="rect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Google Shape;5294;p43">
            <a:extLst>
              <a:ext uri="{FF2B5EF4-FFF2-40B4-BE49-F238E27FC236}">
                <a16:creationId xmlns:a16="http://schemas.microsoft.com/office/drawing/2014/main" id="{0F436C9B-AAE0-CCD1-5A56-B9AFEBE14FC4}"/>
              </a:ext>
            </a:extLst>
          </p:cNvPr>
          <p:cNvSpPr txBox="1"/>
          <p:nvPr/>
        </p:nvSpPr>
        <p:spPr>
          <a:xfrm rot="21005214">
            <a:off x="583178" y="1479108"/>
            <a:ext cx="3780317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엄마가 시켜서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학교가 하라고 해서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81" name="Google Shape;5294;p43">
            <a:extLst>
              <a:ext uri="{FF2B5EF4-FFF2-40B4-BE49-F238E27FC236}">
                <a16:creationId xmlns:a16="http://schemas.microsoft.com/office/drawing/2014/main" id="{D243D852-B97F-7C16-9D9C-62A0702658B3}"/>
              </a:ext>
            </a:extLst>
          </p:cNvPr>
          <p:cNvSpPr txBox="1"/>
          <p:nvPr/>
        </p:nvSpPr>
        <p:spPr>
          <a:xfrm rot="565217">
            <a:off x="4753887" y="1515742"/>
            <a:ext cx="377962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요즘 많은 학생이 </a:t>
            </a:r>
            <a:r>
              <a:rPr lang="ko-KR" altLang="en-US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하니깐</a:t>
            </a:r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…</a:t>
            </a:r>
            <a:r>
              <a:rPr lang="ko-KR" altLang="en-US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안 하면 </a:t>
            </a:r>
            <a:r>
              <a:rPr lang="ko-KR" altLang="en-US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뒤쳐질까봐</a:t>
            </a:r>
            <a:endParaRPr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82" name="Google Shape;5294;p43">
            <a:extLst>
              <a:ext uri="{FF2B5EF4-FFF2-40B4-BE49-F238E27FC236}">
                <a16:creationId xmlns:a16="http://schemas.microsoft.com/office/drawing/2014/main" id="{77610AD5-018E-CC61-AA2C-35239F038318}"/>
              </a:ext>
            </a:extLst>
          </p:cNvPr>
          <p:cNvSpPr txBox="1"/>
          <p:nvPr/>
        </p:nvSpPr>
        <p:spPr>
          <a:xfrm rot="21318027">
            <a:off x="1060490" y="2274430"/>
            <a:ext cx="377962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수학이나 다른 교과과목에 도움이 </a:t>
            </a:r>
            <a:r>
              <a:rPr lang="ko-KR" altLang="en-US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될까봐</a:t>
            </a:r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…</a:t>
            </a:r>
            <a:endParaRPr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83" name="Google Shape;5294;p43">
            <a:extLst>
              <a:ext uri="{FF2B5EF4-FFF2-40B4-BE49-F238E27FC236}">
                <a16:creationId xmlns:a16="http://schemas.microsoft.com/office/drawing/2014/main" id="{62419FBC-E237-C19B-5373-BBA988EBE5A4}"/>
              </a:ext>
            </a:extLst>
          </p:cNvPr>
          <p:cNvSpPr txBox="1"/>
          <p:nvPr/>
        </p:nvSpPr>
        <p:spPr>
          <a:xfrm rot="21213075">
            <a:off x="5046556" y="2254928"/>
            <a:ext cx="2491333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대학 입시에 도움이 </a:t>
            </a:r>
            <a:r>
              <a:rPr lang="ko-KR" altLang="en-US" dirty="0" err="1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될까봐</a:t>
            </a:r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…</a:t>
            </a:r>
            <a:endParaRPr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2268C6C1-0448-AD1A-C552-0EB6E638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00" y="945882"/>
            <a:ext cx="4080874" cy="3800382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080DAF5-475F-AEAB-6125-031BD681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30" y="652280"/>
            <a:ext cx="4332291" cy="40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8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연산자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7" name="Google Shape;5294;p43">
            <a:extLst>
              <a:ext uri="{FF2B5EF4-FFF2-40B4-BE49-F238E27FC236}">
                <a16:creationId xmlns:a16="http://schemas.microsoft.com/office/drawing/2014/main" id="{3C747B7B-D740-B230-CC05-B08162560870}"/>
              </a:ext>
            </a:extLst>
          </p:cNvPr>
          <p:cNvSpPr txBox="1"/>
          <p:nvPr/>
        </p:nvSpPr>
        <p:spPr>
          <a:xfrm>
            <a:off x="334514" y="7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관계 연산자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-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예시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1E3025D-A5D6-A1FC-567C-F4A23BDD153E}"/>
              </a:ext>
            </a:extLst>
          </p:cNvPr>
          <p:cNvSpPr/>
          <p:nvPr/>
        </p:nvSpPr>
        <p:spPr>
          <a:xfrm>
            <a:off x="623865" y="1206987"/>
            <a:ext cx="7945100" cy="1611627"/>
          </a:xfrm>
          <a:prstGeom prst="roundRect">
            <a:avLst>
              <a:gd name="adj" fmla="val 660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4D10F-52BE-C0CF-7FB0-9CBF751E6585}"/>
              </a:ext>
            </a:extLst>
          </p:cNvPr>
          <p:cNvSpPr txBox="1"/>
          <p:nvPr/>
        </p:nvSpPr>
        <p:spPr>
          <a:xfrm>
            <a:off x="716437" y="1427630"/>
            <a:ext cx="74848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송도 대학교에서 김교수가 학생들 성적에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A, B, C, D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점수를 주려고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한다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.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90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점 이상은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A, 80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점 이상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90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미만은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B, 70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점 이상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80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점 미만은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C, 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나머지는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D</a:t>
            </a:r>
            <a:r>
              <a:rPr kumimoji="1" lang="ko-KR" altLang="en-US" dirty="0" err="1">
                <a:latin typeface="Gong Gothic OTF Light" pitchFamily="2" charset="-127"/>
                <a:ea typeface="Gong Gothic OTF Light" pitchFamily="2" charset="-127"/>
              </a:rPr>
              <a:t>라고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할 때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,</a:t>
            </a:r>
          </a:p>
          <a:p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입력으로 점수가 주어졌을 때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A, B, C, D 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등급을 출력하는 프로그램을 작성하여라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AFBA3D-D9F8-6F69-736E-940FB6BE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65" y="2995663"/>
            <a:ext cx="4315780" cy="1982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66DECB-F46C-B0C0-8042-244E874F5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78" y="2896976"/>
            <a:ext cx="4394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1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연산자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7" name="Google Shape;5294;p43">
            <a:extLst>
              <a:ext uri="{FF2B5EF4-FFF2-40B4-BE49-F238E27FC236}">
                <a16:creationId xmlns:a16="http://schemas.microsoft.com/office/drawing/2014/main" id="{3C747B7B-D740-B230-CC05-B08162560870}"/>
              </a:ext>
            </a:extLst>
          </p:cNvPr>
          <p:cNvSpPr txBox="1"/>
          <p:nvPr/>
        </p:nvSpPr>
        <p:spPr>
          <a:xfrm>
            <a:off x="334514" y="7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논리 연산자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3884A6-E6DD-5211-49F7-21415027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0" y="1223742"/>
            <a:ext cx="7772400" cy="16763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25A87-2CB9-D1BA-628F-359DBCF6A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434" y="2950975"/>
            <a:ext cx="3770304" cy="1034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AD7621-62EA-FC7B-3CC5-349CE0745465}"/>
              </a:ext>
            </a:extLst>
          </p:cNvPr>
          <p:cNvSpPr txBox="1"/>
          <p:nvPr/>
        </p:nvSpPr>
        <p:spPr>
          <a:xfrm>
            <a:off x="1379952" y="3087824"/>
            <a:ext cx="52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and</a:t>
            </a:r>
            <a:endParaRPr kumimoji="1" lang="ko-KR" altLang="en-US" b="1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FC6B1E7-95C1-7A0C-B97D-2E9811AD52B4}"/>
              </a:ext>
            </a:extLst>
          </p:cNvPr>
          <p:cNvSpPr/>
          <p:nvPr/>
        </p:nvSpPr>
        <p:spPr>
          <a:xfrm>
            <a:off x="2684251" y="3213163"/>
            <a:ext cx="970300" cy="931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F0FDAB-7DF9-E3BC-74B5-4E4727689F0B}"/>
              </a:ext>
            </a:extLst>
          </p:cNvPr>
          <p:cNvSpPr txBox="1"/>
          <p:nvPr/>
        </p:nvSpPr>
        <p:spPr>
          <a:xfrm>
            <a:off x="3770023" y="3087824"/>
            <a:ext cx="97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참</a:t>
            </a:r>
            <a:r>
              <a:rPr kumimoji="1" lang="en-US" altLang="ko-KR" dirty="0">
                <a:solidFill>
                  <a:srgbClr val="0070C0"/>
                </a:solidFill>
              </a:rPr>
              <a:t>(True)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C9637-1B01-4C83-5A08-3CB981292E82}"/>
              </a:ext>
            </a:extLst>
          </p:cNvPr>
          <p:cNvSpPr txBox="1"/>
          <p:nvPr/>
        </p:nvSpPr>
        <p:spPr>
          <a:xfrm>
            <a:off x="605224" y="3087824"/>
            <a:ext cx="97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참</a:t>
            </a:r>
            <a:r>
              <a:rPr kumimoji="1" lang="en-US" altLang="ko-KR" dirty="0">
                <a:solidFill>
                  <a:srgbClr val="0070C0"/>
                </a:solidFill>
              </a:rPr>
              <a:t>(True)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ED05A-F3C5-F282-73F0-EE4ECC4465C9}"/>
              </a:ext>
            </a:extLst>
          </p:cNvPr>
          <p:cNvSpPr txBox="1"/>
          <p:nvPr/>
        </p:nvSpPr>
        <p:spPr>
          <a:xfrm>
            <a:off x="1839267" y="3087824"/>
            <a:ext cx="97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참</a:t>
            </a:r>
            <a:r>
              <a:rPr kumimoji="1" lang="en-US" altLang="ko-KR" dirty="0">
                <a:solidFill>
                  <a:srgbClr val="0070C0"/>
                </a:solidFill>
              </a:rPr>
              <a:t>(True)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3143A0-CF7B-52FA-FEC3-65177B529A3E}"/>
              </a:ext>
            </a:extLst>
          </p:cNvPr>
          <p:cNvSpPr txBox="1"/>
          <p:nvPr/>
        </p:nvSpPr>
        <p:spPr>
          <a:xfrm>
            <a:off x="1379952" y="3457252"/>
            <a:ext cx="52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and</a:t>
            </a:r>
            <a:endParaRPr kumimoji="1" lang="ko-KR" altLang="en-US" b="1" dirty="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719DC5D3-4326-DD5A-1811-68FB55D60210}"/>
              </a:ext>
            </a:extLst>
          </p:cNvPr>
          <p:cNvSpPr/>
          <p:nvPr/>
        </p:nvSpPr>
        <p:spPr>
          <a:xfrm>
            <a:off x="2943225" y="3582591"/>
            <a:ext cx="711326" cy="931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0FE7B7-5113-2C2E-28EE-708337BAF7E3}"/>
              </a:ext>
            </a:extLst>
          </p:cNvPr>
          <p:cNvSpPr txBox="1"/>
          <p:nvPr/>
        </p:nvSpPr>
        <p:spPr>
          <a:xfrm>
            <a:off x="3770023" y="3457252"/>
            <a:ext cx="110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거짓</a:t>
            </a:r>
            <a:r>
              <a:rPr kumimoji="1" lang="en-US" altLang="ko-KR" dirty="0">
                <a:solidFill>
                  <a:srgbClr val="C00000"/>
                </a:solidFill>
              </a:rPr>
              <a:t>(False)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A9481-24EC-BFF5-A544-AF3235A4530B}"/>
              </a:ext>
            </a:extLst>
          </p:cNvPr>
          <p:cNvSpPr txBox="1"/>
          <p:nvPr/>
        </p:nvSpPr>
        <p:spPr>
          <a:xfrm>
            <a:off x="605224" y="3457252"/>
            <a:ext cx="97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참</a:t>
            </a:r>
            <a:r>
              <a:rPr kumimoji="1" lang="en-US" altLang="ko-KR" dirty="0">
                <a:solidFill>
                  <a:srgbClr val="0070C0"/>
                </a:solidFill>
              </a:rPr>
              <a:t>(True)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51C74D-4A42-10A5-0E83-CA8672E74D8F}"/>
              </a:ext>
            </a:extLst>
          </p:cNvPr>
          <p:cNvSpPr txBox="1"/>
          <p:nvPr/>
        </p:nvSpPr>
        <p:spPr>
          <a:xfrm>
            <a:off x="1839267" y="3457252"/>
            <a:ext cx="110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거짓</a:t>
            </a:r>
            <a:r>
              <a:rPr kumimoji="1" lang="en-US" altLang="ko-KR" dirty="0">
                <a:solidFill>
                  <a:srgbClr val="C00000"/>
                </a:solidFill>
              </a:rPr>
              <a:t>(False)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29EBE-76F1-6D5C-2717-030E10243B09}"/>
              </a:ext>
            </a:extLst>
          </p:cNvPr>
          <p:cNvSpPr txBox="1"/>
          <p:nvPr/>
        </p:nvSpPr>
        <p:spPr>
          <a:xfrm>
            <a:off x="1379952" y="4026193"/>
            <a:ext cx="52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or</a:t>
            </a:r>
            <a:endParaRPr kumimoji="1" lang="ko-KR" altLang="en-US" b="1" dirty="0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C89CD8B8-9729-FFDA-0930-A19E04814F7A}"/>
              </a:ext>
            </a:extLst>
          </p:cNvPr>
          <p:cNvSpPr/>
          <p:nvPr/>
        </p:nvSpPr>
        <p:spPr>
          <a:xfrm>
            <a:off x="2684251" y="4151532"/>
            <a:ext cx="970300" cy="931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4B804-820F-B559-DA78-AB819515E3BB}"/>
              </a:ext>
            </a:extLst>
          </p:cNvPr>
          <p:cNvSpPr txBox="1"/>
          <p:nvPr/>
        </p:nvSpPr>
        <p:spPr>
          <a:xfrm>
            <a:off x="3770023" y="4026193"/>
            <a:ext cx="97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참</a:t>
            </a:r>
            <a:r>
              <a:rPr kumimoji="1" lang="en-US" altLang="ko-KR" dirty="0">
                <a:solidFill>
                  <a:srgbClr val="0070C0"/>
                </a:solidFill>
              </a:rPr>
              <a:t>(True)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75A326-04AC-DD6E-ABC4-03AF9F781C9F}"/>
              </a:ext>
            </a:extLst>
          </p:cNvPr>
          <p:cNvSpPr txBox="1"/>
          <p:nvPr/>
        </p:nvSpPr>
        <p:spPr>
          <a:xfrm>
            <a:off x="605224" y="4026193"/>
            <a:ext cx="97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참</a:t>
            </a:r>
            <a:r>
              <a:rPr kumimoji="1" lang="en-US" altLang="ko-KR" dirty="0">
                <a:solidFill>
                  <a:srgbClr val="0070C0"/>
                </a:solidFill>
              </a:rPr>
              <a:t>(True)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8BB71E-F23C-1E11-7A6C-95BFB0676065}"/>
              </a:ext>
            </a:extLst>
          </p:cNvPr>
          <p:cNvSpPr txBox="1"/>
          <p:nvPr/>
        </p:nvSpPr>
        <p:spPr>
          <a:xfrm>
            <a:off x="1839267" y="4026193"/>
            <a:ext cx="97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참</a:t>
            </a:r>
            <a:r>
              <a:rPr kumimoji="1" lang="en-US" altLang="ko-KR" dirty="0">
                <a:solidFill>
                  <a:srgbClr val="0070C0"/>
                </a:solidFill>
              </a:rPr>
              <a:t>(True)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8C67AC-7DF4-C166-EBD7-654F5F386163}"/>
              </a:ext>
            </a:extLst>
          </p:cNvPr>
          <p:cNvSpPr txBox="1"/>
          <p:nvPr/>
        </p:nvSpPr>
        <p:spPr>
          <a:xfrm>
            <a:off x="1379952" y="4395621"/>
            <a:ext cx="52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or</a:t>
            </a:r>
            <a:endParaRPr kumimoji="1" lang="ko-KR" altLang="en-US" b="1" dirty="0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75D30E81-D84B-62FB-4AA5-754923AB6E5B}"/>
              </a:ext>
            </a:extLst>
          </p:cNvPr>
          <p:cNvSpPr/>
          <p:nvPr/>
        </p:nvSpPr>
        <p:spPr>
          <a:xfrm>
            <a:off x="2943225" y="4520960"/>
            <a:ext cx="711326" cy="931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52631-4FCD-1C51-84BA-FE7BEF704928}"/>
              </a:ext>
            </a:extLst>
          </p:cNvPr>
          <p:cNvSpPr txBox="1"/>
          <p:nvPr/>
        </p:nvSpPr>
        <p:spPr>
          <a:xfrm>
            <a:off x="3770023" y="4395621"/>
            <a:ext cx="110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참</a:t>
            </a:r>
            <a:r>
              <a:rPr kumimoji="1" lang="en-US" altLang="ko-KR" dirty="0">
                <a:solidFill>
                  <a:srgbClr val="0070C0"/>
                </a:solidFill>
              </a:rPr>
              <a:t>(True)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C6C636-13E9-2DAE-6D41-D5DA544692D7}"/>
              </a:ext>
            </a:extLst>
          </p:cNvPr>
          <p:cNvSpPr txBox="1"/>
          <p:nvPr/>
        </p:nvSpPr>
        <p:spPr>
          <a:xfrm>
            <a:off x="605224" y="4395621"/>
            <a:ext cx="97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참</a:t>
            </a:r>
            <a:r>
              <a:rPr kumimoji="1" lang="en-US" altLang="ko-KR" dirty="0">
                <a:solidFill>
                  <a:srgbClr val="0070C0"/>
                </a:solidFill>
              </a:rPr>
              <a:t>(True)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488229-141E-7342-13E3-A5320B609A57}"/>
              </a:ext>
            </a:extLst>
          </p:cNvPr>
          <p:cNvSpPr txBox="1"/>
          <p:nvPr/>
        </p:nvSpPr>
        <p:spPr>
          <a:xfrm>
            <a:off x="1839267" y="4395621"/>
            <a:ext cx="110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거짓</a:t>
            </a:r>
            <a:r>
              <a:rPr kumimoji="1" lang="en-US" altLang="ko-KR" dirty="0">
                <a:solidFill>
                  <a:srgbClr val="C00000"/>
                </a:solidFill>
              </a:rPr>
              <a:t>(False)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EC265-6AB8-71AC-2D95-3231F6CEC69D}"/>
              </a:ext>
            </a:extLst>
          </p:cNvPr>
          <p:cNvSpPr txBox="1"/>
          <p:nvPr/>
        </p:nvSpPr>
        <p:spPr>
          <a:xfrm>
            <a:off x="1376060" y="4718885"/>
            <a:ext cx="52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or</a:t>
            </a:r>
            <a:endParaRPr kumimoji="1" lang="ko-KR" altLang="en-US" b="1" dirty="0"/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C3D8FCD4-FC7D-9A27-3F6A-A48AF3CAA9F0}"/>
              </a:ext>
            </a:extLst>
          </p:cNvPr>
          <p:cNvSpPr/>
          <p:nvPr/>
        </p:nvSpPr>
        <p:spPr>
          <a:xfrm>
            <a:off x="2939333" y="4844224"/>
            <a:ext cx="711326" cy="931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6D986D-EB36-4C7C-5C5F-080D2A6BC70F}"/>
              </a:ext>
            </a:extLst>
          </p:cNvPr>
          <p:cNvSpPr txBox="1"/>
          <p:nvPr/>
        </p:nvSpPr>
        <p:spPr>
          <a:xfrm>
            <a:off x="1835375" y="4718885"/>
            <a:ext cx="110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거짓</a:t>
            </a:r>
            <a:r>
              <a:rPr kumimoji="1" lang="en-US" altLang="ko-KR" dirty="0">
                <a:solidFill>
                  <a:srgbClr val="C00000"/>
                </a:solidFill>
              </a:rPr>
              <a:t>(False)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654B57-D524-60CD-45C9-A822BE2ED2A9}"/>
              </a:ext>
            </a:extLst>
          </p:cNvPr>
          <p:cNvSpPr txBox="1"/>
          <p:nvPr/>
        </p:nvSpPr>
        <p:spPr>
          <a:xfrm>
            <a:off x="445561" y="4715354"/>
            <a:ext cx="110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거짓</a:t>
            </a:r>
            <a:r>
              <a:rPr kumimoji="1" lang="en-US" altLang="ko-KR" dirty="0">
                <a:solidFill>
                  <a:srgbClr val="C00000"/>
                </a:solidFill>
              </a:rPr>
              <a:t>(False)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FB27A9-9CD9-97EE-7EA9-E365B898CD0D}"/>
              </a:ext>
            </a:extLst>
          </p:cNvPr>
          <p:cNvSpPr txBox="1"/>
          <p:nvPr/>
        </p:nvSpPr>
        <p:spPr>
          <a:xfrm>
            <a:off x="3770023" y="4736060"/>
            <a:ext cx="110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거짓</a:t>
            </a:r>
            <a:r>
              <a:rPr kumimoji="1" lang="en-US" altLang="ko-KR" dirty="0">
                <a:solidFill>
                  <a:srgbClr val="C00000"/>
                </a:solidFill>
              </a:rPr>
              <a:t>(False)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148A47-4CFA-08A6-6257-8C51C03BF539}"/>
              </a:ext>
            </a:extLst>
          </p:cNvPr>
          <p:cNvSpPr/>
          <p:nvPr/>
        </p:nvSpPr>
        <p:spPr>
          <a:xfrm>
            <a:off x="445368" y="2961344"/>
            <a:ext cx="4610210" cy="9383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3EB5DB9-8CE4-ED35-6EDE-2F0CCF30F988}"/>
              </a:ext>
            </a:extLst>
          </p:cNvPr>
          <p:cNvSpPr/>
          <p:nvPr/>
        </p:nvSpPr>
        <p:spPr>
          <a:xfrm>
            <a:off x="445368" y="4012189"/>
            <a:ext cx="4610210" cy="10395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5B2F50-20CB-2BFD-715F-984B0E28D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68" y="2919039"/>
            <a:ext cx="4610210" cy="213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3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5C9CFA3E-1C2B-FBBC-6A63-6A61BE09D000}"/>
              </a:ext>
            </a:extLst>
          </p:cNvPr>
          <p:cNvSpPr txBox="1"/>
          <p:nvPr/>
        </p:nvSpPr>
        <p:spPr>
          <a:xfrm>
            <a:off x="4390134" y="2861745"/>
            <a:ext cx="1816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Verdana" panose="020B0604030504040204" pitchFamily="34" charset="0"/>
              </a:rPr>
              <a:t>( )</a:t>
            </a:r>
            <a:endParaRPr kumimoji="1" lang="ko-KR" altLang="en-US" sz="12000" dirty="0">
              <a:latin typeface="Tsukushi A Round Gothic Regular" panose="02020400000000000000" pitchFamily="18" charset="-128"/>
              <a:cs typeface="Verdana" panose="020B060403050404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10F64-0DDB-0065-5E55-EE505CE77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C0D64CCE-D6BC-5054-D582-8D6E1679769A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연산자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7" name="Google Shape;5294;p43">
            <a:extLst>
              <a:ext uri="{FF2B5EF4-FFF2-40B4-BE49-F238E27FC236}">
                <a16:creationId xmlns:a16="http://schemas.microsoft.com/office/drawing/2014/main" id="{3C747B7B-D740-B230-CC05-B08162560870}"/>
              </a:ext>
            </a:extLst>
          </p:cNvPr>
          <p:cNvSpPr txBox="1"/>
          <p:nvPr/>
        </p:nvSpPr>
        <p:spPr>
          <a:xfrm>
            <a:off x="334514" y="7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논리 연산자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–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디아블로 세트아이템 조건 사례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endParaRPr sz="1800" dirty="0">
              <a:solidFill>
                <a:schemeClr val="tx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C2BD4B-8D6B-B9E2-3688-046AF517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75" y="1591701"/>
            <a:ext cx="501650" cy="857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91A13-A603-406E-F042-B7AA0CDE2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100" y="1766962"/>
            <a:ext cx="508000" cy="520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F419B7-ACC5-60BC-C212-625A4BBB3A23}"/>
              </a:ext>
            </a:extLst>
          </p:cNvPr>
          <p:cNvSpPr txBox="1"/>
          <p:nvPr/>
        </p:nvSpPr>
        <p:spPr>
          <a:xfrm>
            <a:off x="547353" y="1650993"/>
            <a:ext cx="1996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3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가지 장비 시 </a:t>
            </a:r>
            <a:b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</a:br>
            <a:r>
              <a:rPr kumimoji="1" lang="ko-KR" altLang="en-US" dirty="0" err="1">
                <a:latin typeface="Gong Gothic OTF Light" pitchFamily="2" charset="-127"/>
                <a:ea typeface="Gong Gothic OTF Light" pitchFamily="2" charset="-127"/>
              </a:rPr>
              <a:t>셋트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아이템 효과 발동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r>
              <a:rPr kumimoji="1" lang="ko-KR" altLang="en-US" dirty="0">
                <a:solidFill>
                  <a:srgbClr val="FF0000"/>
                </a:solidFill>
                <a:latin typeface="Gong Gothic OTF Light" pitchFamily="2" charset="-127"/>
                <a:ea typeface="Gong Gothic OTF Light" pitchFamily="2" charset="-127"/>
              </a:rPr>
              <a:t>공격력 </a:t>
            </a:r>
            <a:r>
              <a:rPr kumimoji="1" lang="en-US" altLang="ko-KR" dirty="0">
                <a:solidFill>
                  <a:srgbClr val="FF0000"/>
                </a:solidFill>
                <a:latin typeface="Gong Gothic OTF Light" pitchFamily="2" charset="-127"/>
                <a:ea typeface="Gong Gothic OTF Light" pitchFamily="2" charset="-127"/>
              </a:rPr>
              <a:t>+</a:t>
            </a:r>
            <a:r>
              <a:rPr kumimoji="1" lang="ko-KR" altLang="en-US" dirty="0">
                <a:solidFill>
                  <a:srgbClr val="FF0000"/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Gong Gothic OTF Light" pitchFamily="2" charset="-127"/>
                <a:ea typeface="Gong Gothic OTF Light" pitchFamily="2" charset="-127"/>
              </a:rPr>
              <a:t>200</a:t>
            </a:r>
            <a:endParaRPr kumimoji="1" lang="ko-KR" altLang="en-US" dirty="0">
              <a:solidFill>
                <a:srgbClr val="FF0000"/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4FDC56-9EA7-84EF-3452-7E9AFC0B7235}"/>
              </a:ext>
            </a:extLst>
          </p:cNvPr>
          <p:cNvSpPr txBox="1"/>
          <p:nvPr/>
        </p:nvSpPr>
        <p:spPr>
          <a:xfrm>
            <a:off x="3817363" y="1889843"/>
            <a:ext cx="549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and</a:t>
            </a:r>
            <a:endParaRPr kumimoji="1" lang="ko-KR" altLang="en-US" dirty="0">
              <a:solidFill>
                <a:schemeClr val="bg2">
                  <a:lumMod val="50000"/>
                </a:schemeClr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A7E354-CB19-6B8A-251D-0882050E3A9E}"/>
              </a:ext>
            </a:extLst>
          </p:cNvPr>
          <p:cNvSpPr txBox="1"/>
          <p:nvPr/>
        </p:nvSpPr>
        <p:spPr>
          <a:xfrm>
            <a:off x="5298337" y="1889843"/>
            <a:ext cx="549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and</a:t>
            </a:r>
            <a:endParaRPr kumimoji="1" lang="ko-KR" altLang="en-US" dirty="0">
              <a:solidFill>
                <a:schemeClr val="bg2">
                  <a:lumMod val="50000"/>
                </a:schemeClr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04CD37-94BB-5328-21E7-5593C9E173EF}"/>
              </a:ext>
            </a:extLst>
          </p:cNvPr>
          <p:cNvSpPr txBox="1"/>
          <p:nvPr/>
        </p:nvSpPr>
        <p:spPr>
          <a:xfrm>
            <a:off x="547352" y="3284463"/>
            <a:ext cx="1996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00AA6B"/>
                </a:solidFill>
                <a:latin typeface="Gong Gothic OTF Light" pitchFamily="2" charset="-127"/>
                <a:ea typeface="Gong Gothic OTF Light" pitchFamily="2" charset="-127"/>
              </a:rPr>
              <a:t>2</a:t>
            </a:r>
            <a:r>
              <a:rPr kumimoji="1" lang="ko-KR" altLang="en-US" dirty="0">
                <a:solidFill>
                  <a:srgbClr val="00AA6B"/>
                </a:solidFill>
                <a:latin typeface="Gong Gothic OTF Light" pitchFamily="2" charset="-127"/>
                <a:ea typeface="Gong Gothic OTF Light" pitchFamily="2" charset="-127"/>
              </a:rPr>
              <a:t>가지 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장비 시 </a:t>
            </a:r>
            <a:b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</a:br>
            <a:r>
              <a:rPr kumimoji="1" lang="ko-KR" altLang="en-US" dirty="0" err="1">
                <a:latin typeface="Gong Gothic OTF Light" pitchFamily="2" charset="-127"/>
                <a:ea typeface="Gong Gothic OTF Light" pitchFamily="2" charset="-127"/>
              </a:rPr>
              <a:t>셋트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아이템 효과 발동</a:t>
            </a: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r>
              <a:rPr kumimoji="1" lang="ko-KR" altLang="en-US" dirty="0">
                <a:solidFill>
                  <a:srgbClr val="0070C0"/>
                </a:solidFill>
                <a:latin typeface="Gong Gothic OTF Light" pitchFamily="2" charset="-127"/>
                <a:ea typeface="Gong Gothic OTF Light" pitchFamily="2" charset="-127"/>
              </a:rPr>
              <a:t>공격력 </a:t>
            </a:r>
            <a:r>
              <a:rPr kumimoji="1" lang="en-US" altLang="ko-KR" dirty="0">
                <a:solidFill>
                  <a:srgbClr val="0070C0"/>
                </a:solidFill>
                <a:latin typeface="Gong Gothic OTF Light" pitchFamily="2" charset="-127"/>
                <a:ea typeface="Gong Gothic OTF Light" pitchFamily="2" charset="-127"/>
              </a:rPr>
              <a:t>+</a:t>
            </a:r>
            <a:r>
              <a:rPr kumimoji="1" lang="ko-KR" altLang="en-US" dirty="0">
                <a:solidFill>
                  <a:srgbClr val="0070C0"/>
                </a:solidFill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kumimoji="1" lang="en-US" altLang="ko-KR" dirty="0">
                <a:solidFill>
                  <a:srgbClr val="0070C0"/>
                </a:solidFill>
                <a:latin typeface="Gong Gothic OTF Light" pitchFamily="2" charset="-127"/>
                <a:ea typeface="Gong Gothic OTF Light" pitchFamily="2" charset="-127"/>
              </a:rPr>
              <a:t>100</a:t>
            </a:r>
            <a:endParaRPr kumimoji="1" lang="ko-KR" altLang="en-US" dirty="0">
              <a:solidFill>
                <a:srgbClr val="0070C0"/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6B558F3-D71E-2CF8-09DB-D6D25193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623" y="2943253"/>
            <a:ext cx="501650" cy="8572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73DA167-26BF-3F26-31FA-A323E5F71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776" y="4256916"/>
            <a:ext cx="508000" cy="5207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58552A-859F-872F-E490-CC5E42A935B2}"/>
              </a:ext>
            </a:extLst>
          </p:cNvPr>
          <p:cNvSpPr txBox="1"/>
          <p:nvPr/>
        </p:nvSpPr>
        <p:spPr>
          <a:xfrm>
            <a:off x="3063028" y="3869238"/>
            <a:ext cx="549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and</a:t>
            </a:r>
            <a:endParaRPr kumimoji="1" lang="ko-KR" altLang="en-US" dirty="0">
              <a:solidFill>
                <a:schemeClr val="bg2">
                  <a:lumMod val="50000"/>
                </a:schemeClr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979F0C6-9C72-B064-527E-CE4C21C0B8E8}"/>
              </a:ext>
            </a:extLst>
          </p:cNvPr>
          <p:cNvGrpSpPr/>
          <p:nvPr/>
        </p:nvGrpSpPr>
        <p:grpSpPr>
          <a:xfrm>
            <a:off x="5088067" y="2852568"/>
            <a:ext cx="549497" cy="2171646"/>
            <a:chOff x="4921526" y="2865889"/>
            <a:chExt cx="549497" cy="217164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EEE8133-9E7B-4CB2-C8A6-86E12CBF5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2245" y="4130290"/>
              <a:ext cx="508057" cy="90724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6D988FE-10CF-ECE3-8323-F4E7F5E4C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7121" y="2865889"/>
              <a:ext cx="501650" cy="857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36DBBA-B681-5DEC-9A38-8B5DAC8E8976}"/>
                </a:ext>
              </a:extLst>
            </p:cNvPr>
            <p:cNvSpPr txBox="1"/>
            <p:nvPr/>
          </p:nvSpPr>
          <p:spPr>
            <a:xfrm>
              <a:off x="4921526" y="3772557"/>
              <a:ext cx="549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bg2">
                      <a:lumMod val="50000"/>
                    </a:schemeClr>
                  </a:solidFill>
                  <a:latin typeface="Gong Gothic OTF Light" pitchFamily="2" charset="-127"/>
                  <a:ea typeface="Gong Gothic OTF Light" pitchFamily="2" charset="-127"/>
                </a:rPr>
                <a:t>and</a:t>
              </a:r>
              <a:endParaRPr kumimoji="1" lang="ko-KR" altLang="en-US" dirty="0">
                <a:solidFill>
                  <a:schemeClr val="bg2">
                    <a:lumMod val="50000"/>
                  </a:schemeClr>
                </a:solidFill>
                <a:latin typeface="Gong Gothic OTF Light" pitchFamily="2" charset="-127"/>
                <a:ea typeface="Gong Gothic OTF Light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0922C93-CCD2-ED44-D5B0-01533E6F3D30}"/>
              </a:ext>
            </a:extLst>
          </p:cNvPr>
          <p:cNvGrpSpPr/>
          <p:nvPr/>
        </p:nvGrpSpPr>
        <p:grpSpPr>
          <a:xfrm>
            <a:off x="7027631" y="2967389"/>
            <a:ext cx="549497" cy="1924985"/>
            <a:chOff x="7027631" y="2967389"/>
            <a:chExt cx="549497" cy="192498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C8B4395-93B7-AD48-D3B6-27E9BC3A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380" y="2967389"/>
              <a:ext cx="508000" cy="5207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AD86A00-98F3-B23B-1F0E-EF312877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8380" y="3985129"/>
              <a:ext cx="508057" cy="9072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DB478E-F41A-A750-3C20-C8892D35F780}"/>
                </a:ext>
              </a:extLst>
            </p:cNvPr>
            <p:cNvSpPr txBox="1"/>
            <p:nvPr/>
          </p:nvSpPr>
          <p:spPr>
            <a:xfrm>
              <a:off x="7027631" y="3608617"/>
              <a:ext cx="549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bg2">
                      <a:lumMod val="50000"/>
                    </a:schemeClr>
                  </a:solidFill>
                  <a:latin typeface="Gong Gothic OTF Light" pitchFamily="2" charset="-127"/>
                  <a:ea typeface="Gong Gothic OTF Light" pitchFamily="2" charset="-127"/>
                </a:rPr>
                <a:t>and</a:t>
              </a:r>
              <a:endParaRPr kumimoji="1" lang="ko-KR" altLang="en-US" dirty="0">
                <a:solidFill>
                  <a:schemeClr val="bg2">
                    <a:lumMod val="50000"/>
                  </a:schemeClr>
                </a:solidFill>
                <a:latin typeface="Gong Gothic OTF Light" pitchFamily="2" charset="-127"/>
                <a:ea typeface="Gong Gothic OTF Light" pitchFamily="2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433E2B9-225D-78C2-8E07-84E09FA2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631" y="1573689"/>
            <a:ext cx="508057" cy="9072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D11D86B-B918-D010-5A11-63EC71F81536}"/>
              </a:ext>
            </a:extLst>
          </p:cNvPr>
          <p:cNvSpPr txBox="1"/>
          <p:nvPr/>
        </p:nvSpPr>
        <p:spPr>
          <a:xfrm>
            <a:off x="4066687" y="3735318"/>
            <a:ext cx="389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or</a:t>
            </a:r>
            <a:endParaRPr kumimoji="1" lang="ko-KR" altLang="en-US" dirty="0">
              <a:solidFill>
                <a:schemeClr val="bg2">
                  <a:lumMod val="50000"/>
                </a:schemeClr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304548-3D32-1A45-17F9-EAA22ED88506}"/>
              </a:ext>
            </a:extLst>
          </p:cNvPr>
          <p:cNvSpPr txBox="1"/>
          <p:nvPr/>
        </p:nvSpPr>
        <p:spPr>
          <a:xfrm>
            <a:off x="6188206" y="3677352"/>
            <a:ext cx="389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  <a:latin typeface="Gong Gothic OTF Light" pitchFamily="2" charset="-127"/>
                <a:ea typeface="Gong Gothic OTF Light" pitchFamily="2" charset="-127"/>
              </a:rPr>
              <a:t>or</a:t>
            </a:r>
            <a:endParaRPr kumimoji="1" lang="ko-KR" altLang="en-US" dirty="0">
              <a:solidFill>
                <a:schemeClr val="bg2">
                  <a:lumMod val="50000"/>
                </a:schemeClr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4CF7D-B2FA-A557-2DFF-75D1793AA57D}"/>
              </a:ext>
            </a:extLst>
          </p:cNvPr>
          <p:cNvSpPr txBox="1"/>
          <p:nvPr/>
        </p:nvSpPr>
        <p:spPr>
          <a:xfrm>
            <a:off x="2365729" y="2899742"/>
            <a:ext cx="1956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Verdana" panose="020B0604030504040204" pitchFamily="34" charset="0"/>
              </a:rPr>
              <a:t>( )</a:t>
            </a:r>
            <a:endParaRPr kumimoji="1" lang="ko-KR" altLang="en-US" sz="12000" dirty="0">
              <a:latin typeface="Tsukushi A Round Gothic Regular" panose="02020400000000000000" pitchFamily="18" charset="-128"/>
              <a:cs typeface="Verdana" panose="020B060403050404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20700B-EBB0-D4EF-A0DD-D71B2F4F32AF}"/>
              </a:ext>
            </a:extLst>
          </p:cNvPr>
          <p:cNvSpPr txBox="1"/>
          <p:nvPr/>
        </p:nvSpPr>
        <p:spPr>
          <a:xfrm>
            <a:off x="6382987" y="2861745"/>
            <a:ext cx="1992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Verdana" panose="020B0604030504040204" pitchFamily="34" charset="0"/>
              </a:rPr>
              <a:t>( )</a:t>
            </a:r>
            <a:endParaRPr kumimoji="1" lang="ko-KR" altLang="en-US" sz="12000" dirty="0">
              <a:latin typeface="Tsukushi A Round Gothic Regular" panose="02020400000000000000" pitchFamily="18" charset="-128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4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B7C622-D104-A744-F47D-FB9304F8D231}"/>
              </a:ext>
            </a:extLst>
          </p:cNvPr>
          <p:cNvGrpSpPr/>
          <p:nvPr/>
        </p:nvGrpSpPr>
        <p:grpSpPr>
          <a:xfrm>
            <a:off x="1493027" y="2853223"/>
            <a:ext cx="2596373" cy="2223627"/>
            <a:chOff x="638107" y="3067325"/>
            <a:chExt cx="1908931" cy="16348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46AF27B-CE6D-9425-640C-CA68362BAA3F}"/>
                </a:ext>
              </a:extLst>
            </p:cNvPr>
            <p:cNvGrpSpPr/>
            <p:nvPr/>
          </p:nvGrpSpPr>
          <p:grpSpPr>
            <a:xfrm>
              <a:off x="638107" y="3067325"/>
              <a:ext cx="1908931" cy="1634877"/>
              <a:chOff x="2455332" y="2201333"/>
              <a:chExt cx="1710267" cy="1464734"/>
            </a:xfrm>
          </p:grpSpPr>
          <p:pic>
            <p:nvPicPr>
              <p:cNvPr id="17" name="그림 16" descr="달, 어둠, 천체, 밤이(가) 표시된 사진&#10;&#10;자동 생성된 설명">
                <a:extLst>
                  <a:ext uri="{FF2B5EF4-FFF2-40B4-BE49-F238E27FC236}">
                    <a16:creationId xmlns:a16="http://schemas.microsoft.com/office/drawing/2014/main" id="{95947903-8615-D88A-E2A0-F91A003F4A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18" name="그림 17" descr="빛, 조명, 어둠, 밤이(가) 표시된 사진&#10;&#10;자동 생성된 설명">
                <a:extLst>
                  <a:ext uri="{FF2B5EF4-FFF2-40B4-BE49-F238E27FC236}">
                    <a16:creationId xmlns:a16="http://schemas.microsoft.com/office/drawing/2014/main" id="{6BBEAC0F-BB4A-1F96-8FB1-A1DE66ECF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48" t="42798" r="57901" b="28724"/>
              <a:stretch/>
            </p:blipFill>
            <p:spPr>
              <a:xfrm>
                <a:off x="2455332" y="2201333"/>
                <a:ext cx="1710267" cy="1464734"/>
              </a:xfrm>
              <a:prstGeom prst="rect">
                <a:avLst/>
              </a:prstGeom>
            </p:spPr>
          </p:pic>
          <p:pic>
            <p:nvPicPr>
              <p:cNvPr id="19" name="그림 18" descr="블랙, 어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E9FAAAD3-7C12-1F3D-D8EF-86C90E65FD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47" t="44443" r="57902" b="28725"/>
              <a:stretch/>
            </p:blipFill>
            <p:spPr>
              <a:xfrm>
                <a:off x="2455332" y="2286000"/>
                <a:ext cx="1710267" cy="1380067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C1BE3D-C88F-452A-4DEC-3D1B774188FD}"/>
                </a:ext>
              </a:extLst>
            </p:cNvPr>
            <p:cNvSpPr txBox="1"/>
            <p:nvPr/>
          </p:nvSpPr>
          <p:spPr>
            <a:xfrm rot="21203706">
              <a:off x="1584963" y="3816303"/>
              <a:ext cx="573015" cy="3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dirty="0">
                  <a:latin typeface="Nanum DaHaengCe" panose="02000503000000000000" pitchFamily="2" charset="-127"/>
                  <a:ea typeface="Nanum DaHaengCe" panose="02000503000000000000" pitchFamily="2" charset="-127"/>
                </a:rPr>
                <a:t>  a</a:t>
              </a:r>
              <a:endParaRPr kumimoji="1" lang="ko-KR" altLang="en-US" sz="2400" b="1" dirty="0">
                <a:latin typeface="Nanum DaHaengCe" panose="02000503000000000000" pitchFamily="2" charset="-127"/>
                <a:ea typeface="Nanum DaHaengCe" panose="02000503000000000000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조건문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4" name="Google Shape;853;p29">
            <a:extLst>
              <a:ext uri="{FF2B5EF4-FFF2-40B4-BE49-F238E27FC236}">
                <a16:creationId xmlns:a16="http://schemas.microsoft.com/office/drawing/2014/main" id="{1398557F-37CA-AC20-EB1D-FA1553D63D05}"/>
              </a:ext>
            </a:extLst>
          </p:cNvPr>
          <p:cNvSpPr txBox="1">
            <a:spLocks/>
          </p:cNvSpPr>
          <p:nvPr/>
        </p:nvSpPr>
        <p:spPr>
          <a:xfrm>
            <a:off x="590268" y="858404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조건문이란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8F5A4-6583-9CA0-742E-94F4D0C0D0AD}"/>
              </a:ext>
            </a:extLst>
          </p:cNvPr>
          <p:cNvSpPr txBox="1"/>
          <p:nvPr/>
        </p:nvSpPr>
        <p:spPr>
          <a:xfrm>
            <a:off x="4895828" y="2511604"/>
            <a:ext cx="31325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의 값이 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“lion”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과 같은가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같다면 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"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참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값입니다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출력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다르다면 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거짓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갑입니다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출력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A0E7E-9475-F338-CB33-D63AD11D915E}"/>
              </a:ext>
            </a:extLst>
          </p:cNvPr>
          <p:cNvSpPr txBox="1"/>
          <p:nvPr/>
        </p:nvSpPr>
        <p:spPr>
          <a:xfrm>
            <a:off x="590268" y="1543404"/>
            <a:ext cx="7963464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조건에 맞는 참값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과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맞지 않은 거짓 값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구분하여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참값일 때 실행하는 코드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입니다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예를 들어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“lion”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인지 아닌지를 물어보는 과정은 다음과 같습니다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pic>
        <p:nvPicPr>
          <p:cNvPr id="1026" name="Picture 2" descr="고양이사자머리 모자 코스튬 포토아이템 강아지, 신세계몰">
            <a:extLst>
              <a:ext uri="{FF2B5EF4-FFF2-40B4-BE49-F238E27FC236}">
                <a16:creationId xmlns:a16="http://schemas.microsoft.com/office/drawing/2014/main" id="{21FD0020-CAF2-B3D9-F0DF-6AEC15C62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r="14790" b="18298"/>
          <a:stretch/>
        </p:blipFill>
        <p:spPr bwMode="auto">
          <a:xfrm>
            <a:off x="2041037" y="2391107"/>
            <a:ext cx="1380067" cy="146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79E59-75F6-AF92-71F3-3FAF52E9E4F0}"/>
              </a:ext>
            </a:extLst>
          </p:cNvPr>
          <p:cNvSpPr txBox="1"/>
          <p:nvPr/>
        </p:nvSpPr>
        <p:spPr>
          <a:xfrm>
            <a:off x="1197814" y="4721098"/>
            <a:ext cx="394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변수 </a:t>
            </a:r>
            <a:r>
              <a:rPr kumimoji="1" lang="en-US" altLang="ko-KR" dirty="0"/>
              <a:t>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lion </a:t>
            </a:r>
            <a:r>
              <a:rPr kumimoji="1" lang="ko-KR" altLang="en-US" dirty="0"/>
              <a:t>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lion</a:t>
            </a:r>
            <a:r>
              <a:rPr kumimoji="1" lang="ko-KR" altLang="en-US" dirty="0"/>
              <a:t>이 아닌가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44822AA-3D6A-4C54-52CE-3ED5D7F74A69}"/>
              </a:ext>
            </a:extLst>
          </p:cNvPr>
          <p:cNvGrpSpPr/>
          <p:nvPr/>
        </p:nvGrpSpPr>
        <p:grpSpPr>
          <a:xfrm>
            <a:off x="882637" y="2255137"/>
            <a:ext cx="4328486" cy="2888363"/>
            <a:chOff x="2220370" y="4996139"/>
            <a:chExt cx="4328486" cy="26035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BD7722B-923C-F16D-9234-6346DCBDC01F}"/>
                </a:ext>
              </a:extLst>
            </p:cNvPr>
            <p:cNvSpPr/>
            <p:nvPr/>
          </p:nvSpPr>
          <p:spPr>
            <a:xfrm>
              <a:off x="2220370" y="4996139"/>
              <a:ext cx="4328486" cy="260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A781113-06C7-E6D1-2385-AAC3177CE27D}"/>
                </a:ext>
              </a:extLst>
            </p:cNvPr>
            <p:cNvGrpSpPr/>
            <p:nvPr/>
          </p:nvGrpSpPr>
          <p:grpSpPr>
            <a:xfrm>
              <a:off x="2566934" y="5298304"/>
              <a:ext cx="3467799" cy="1892898"/>
              <a:chOff x="1148006" y="2651845"/>
              <a:chExt cx="3624228" cy="2053644"/>
            </a:xfrm>
          </p:grpSpPr>
          <p:sp>
            <p:nvSpPr>
              <p:cNvPr id="6" name="순서도: 판단 1">
                <a:extLst>
                  <a:ext uri="{FF2B5EF4-FFF2-40B4-BE49-F238E27FC236}">
                    <a16:creationId xmlns:a16="http://schemas.microsoft.com/office/drawing/2014/main" id="{5595CBB9-ECBA-0E65-81ED-05FA44F08840}"/>
                  </a:ext>
                </a:extLst>
              </p:cNvPr>
              <p:cNvSpPr/>
              <p:nvPr/>
            </p:nvSpPr>
            <p:spPr>
              <a:xfrm>
                <a:off x="1148006" y="2651845"/>
                <a:ext cx="2075755" cy="945686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 == “lion”</a:t>
                </a:r>
                <a:endParaRPr lang="ko-KR" altLang="en-US" dirty="0"/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B960BEAA-2C52-CCFF-90DF-3FCAA01BD068}"/>
                  </a:ext>
                </a:extLst>
              </p:cNvPr>
              <p:cNvCxnSpPr>
                <a:cxnSpLocks/>
                <a:stCxn id="6" idx="2"/>
                <a:endCxn id="8" idx="0"/>
              </p:cNvCxnSpPr>
              <p:nvPr/>
            </p:nvCxnSpPr>
            <p:spPr>
              <a:xfrm flipH="1">
                <a:off x="2185883" y="3597531"/>
                <a:ext cx="1" cy="607374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순서도: 문서 15">
                <a:extLst>
                  <a:ext uri="{FF2B5EF4-FFF2-40B4-BE49-F238E27FC236}">
                    <a16:creationId xmlns:a16="http://schemas.microsoft.com/office/drawing/2014/main" id="{1737323B-9A5C-AACA-38EE-F2418C7E1D49}"/>
                  </a:ext>
                </a:extLst>
              </p:cNvPr>
              <p:cNvSpPr/>
              <p:nvPr/>
            </p:nvSpPr>
            <p:spPr>
              <a:xfrm>
                <a:off x="1498414" y="4204905"/>
                <a:ext cx="1374938" cy="500584"/>
              </a:xfrm>
              <a:prstGeom prst="flowChart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“</a:t>
                </a:r>
                <a:r>
                  <a:rPr lang="ko-KR" altLang="en-US" sz="1200" dirty="0"/>
                  <a:t>참 값입니다</a:t>
                </a:r>
                <a:r>
                  <a:rPr lang="en-US" altLang="ko-KR" sz="1200" dirty="0"/>
                  <a:t>”</a:t>
                </a:r>
                <a:endParaRPr lang="ko-KR" altLang="en-US" sz="1200" dirty="0"/>
              </a:p>
            </p:txBody>
          </p:sp>
          <p:sp>
            <p:nvSpPr>
              <p:cNvPr id="9" name="순서도: 문서 22">
                <a:extLst>
                  <a:ext uri="{FF2B5EF4-FFF2-40B4-BE49-F238E27FC236}">
                    <a16:creationId xmlns:a16="http://schemas.microsoft.com/office/drawing/2014/main" id="{1CEC9FC4-8590-B21B-0DDA-E35B0EFA691D}"/>
                  </a:ext>
                </a:extLst>
              </p:cNvPr>
              <p:cNvSpPr/>
              <p:nvPr/>
            </p:nvSpPr>
            <p:spPr>
              <a:xfrm>
                <a:off x="3397296" y="4204905"/>
                <a:ext cx="1374938" cy="500584"/>
              </a:xfrm>
              <a:prstGeom prst="flowChart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“</a:t>
                </a:r>
                <a:r>
                  <a:rPr lang="ko-KR" altLang="en-US" sz="1200" dirty="0"/>
                  <a:t>거짓 값입니다</a:t>
                </a:r>
                <a:r>
                  <a:rPr lang="en-US" altLang="ko-KR" sz="1200" dirty="0"/>
                  <a:t>”</a:t>
                </a:r>
                <a:endParaRPr lang="ko-KR" altLang="en-US"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8223F3-2535-C2BD-5399-6B41A0AD7207}"/>
                  </a:ext>
                </a:extLst>
              </p:cNvPr>
              <p:cNvSpPr txBox="1"/>
              <p:nvPr/>
            </p:nvSpPr>
            <p:spPr>
              <a:xfrm>
                <a:off x="2139161" y="3681067"/>
                <a:ext cx="5039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yes</a:t>
                </a:r>
                <a:endParaRPr lang="ko-KR" altLang="en-US" sz="12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0CE40-FF52-70D3-0D37-FCF4948230F6}"/>
                  </a:ext>
                </a:extLst>
              </p:cNvPr>
              <p:cNvSpPr txBox="1"/>
              <p:nvPr/>
            </p:nvSpPr>
            <p:spPr>
              <a:xfrm>
                <a:off x="3475301" y="2816911"/>
                <a:ext cx="5039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no</a:t>
                </a:r>
                <a:endParaRPr lang="ko-KR" altLang="en-US" sz="1200" dirty="0"/>
              </a:p>
            </p:txBody>
          </p:sp>
          <p:cxnSp>
            <p:nvCxnSpPr>
              <p:cNvPr id="12" name="연결선: 꺾임 27">
                <a:extLst>
                  <a:ext uri="{FF2B5EF4-FFF2-40B4-BE49-F238E27FC236}">
                    <a16:creationId xmlns:a16="http://schemas.microsoft.com/office/drawing/2014/main" id="{3F38C68F-8686-3199-7CAD-DFE365A7C5AB}"/>
                  </a:ext>
                </a:extLst>
              </p:cNvPr>
              <p:cNvCxnSpPr>
                <a:stCxn id="6" idx="3"/>
                <a:endCxn id="9" idx="0"/>
              </p:cNvCxnSpPr>
              <p:nvPr/>
            </p:nvCxnSpPr>
            <p:spPr>
              <a:xfrm>
                <a:off x="3223761" y="3124688"/>
                <a:ext cx="861004" cy="1080217"/>
              </a:xfrm>
              <a:prstGeom prst="bentConnector2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2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DD2DD2D5-15DC-1C60-C6B3-A42521F4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619" y="3010164"/>
            <a:ext cx="3913147" cy="19419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조건문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05565F-0CD0-4A10-B08B-519B3F2430E0}"/>
              </a:ext>
            </a:extLst>
          </p:cNvPr>
          <p:cNvSpPr/>
          <p:nvPr/>
        </p:nvSpPr>
        <p:spPr>
          <a:xfrm>
            <a:off x="4386059" y="3496874"/>
            <a:ext cx="185941" cy="184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88B43A-D586-C946-9595-00FC0300B2EC}"/>
              </a:ext>
            </a:extLst>
          </p:cNvPr>
          <p:cNvSpPr/>
          <p:nvPr/>
        </p:nvSpPr>
        <p:spPr>
          <a:xfrm>
            <a:off x="3224417" y="4164798"/>
            <a:ext cx="187733" cy="182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9089D6-6248-EE05-11FE-B4688DC2E9F1}"/>
              </a:ext>
            </a:extLst>
          </p:cNvPr>
          <p:cNvGrpSpPr/>
          <p:nvPr/>
        </p:nvGrpSpPr>
        <p:grpSpPr>
          <a:xfrm>
            <a:off x="2877845" y="4783278"/>
            <a:ext cx="359885" cy="81756"/>
            <a:chOff x="1428750" y="4431506"/>
            <a:chExt cx="393700" cy="81756"/>
          </a:xfrm>
        </p:grpSpPr>
        <p:cxnSp>
          <p:nvCxnSpPr>
            <p:cNvPr id="19" name="직선 연결선 6">
              <a:extLst>
                <a:ext uri="{FF2B5EF4-FFF2-40B4-BE49-F238E27FC236}">
                  <a16:creationId xmlns:a16="http://schemas.microsoft.com/office/drawing/2014/main" id="{3F825144-9910-2B2F-CD4E-4A47241B277E}"/>
                </a:ext>
              </a:extLst>
            </p:cNvPr>
            <p:cNvCxnSpPr>
              <a:cxnSpLocks/>
            </p:cNvCxnSpPr>
            <p:nvPr/>
          </p:nvCxnSpPr>
          <p:spPr>
            <a:xfrm>
              <a:off x="1431925" y="4431506"/>
              <a:ext cx="0" cy="8175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7">
              <a:extLst>
                <a:ext uri="{FF2B5EF4-FFF2-40B4-BE49-F238E27FC236}">
                  <a16:creationId xmlns:a16="http://schemas.microsoft.com/office/drawing/2014/main" id="{7CE813F3-145A-FC27-67A5-18E253D70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8750" y="4503735"/>
              <a:ext cx="3937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3">
              <a:extLst>
                <a:ext uri="{FF2B5EF4-FFF2-40B4-BE49-F238E27FC236}">
                  <a16:creationId xmlns:a16="http://schemas.microsoft.com/office/drawing/2014/main" id="{F71AA879-0177-C18E-6D50-70B5C3FC2860}"/>
                </a:ext>
              </a:extLst>
            </p:cNvPr>
            <p:cNvCxnSpPr>
              <a:cxnSpLocks/>
            </p:cNvCxnSpPr>
            <p:nvPr/>
          </p:nvCxnSpPr>
          <p:spPr>
            <a:xfrm>
              <a:off x="1820069" y="4431506"/>
              <a:ext cx="0" cy="8175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ECF5AAD-F16D-82F7-EE3E-B961AD0FA04F}"/>
              </a:ext>
            </a:extLst>
          </p:cNvPr>
          <p:cNvGrpSpPr/>
          <p:nvPr/>
        </p:nvGrpSpPr>
        <p:grpSpPr>
          <a:xfrm>
            <a:off x="2872240" y="4481938"/>
            <a:ext cx="362087" cy="81756"/>
            <a:chOff x="1428750" y="4431506"/>
            <a:chExt cx="393700" cy="81756"/>
          </a:xfrm>
        </p:grpSpPr>
        <p:cxnSp>
          <p:nvCxnSpPr>
            <p:cNvPr id="23" name="직선 연결선 29">
              <a:extLst>
                <a:ext uri="{FF2B5EF4-FFF2-40B4-BE49-F238E27FC236}">
                  <a16:creationId xmlns:a16="http://schemas.microsoft.com/office/drawing/2014/main" id="{B8A8D3F2-B496-2A85-6272-7037C361EE81}"/>
                </a:ext>
              </a:extLst>
            </p:cNvPr>
            <p:cNvCxnSpPr>
              <a:cxnSpLocks/>
            </p:cNvCxnSpPr>
            <p:nvPr/>
          </p:nvCxnSpPr>
          <p:spPr>
            <a:xfrm>
              <a:off x="1431925" y="4431506"/>
              <a:ext cx="0" cy="8175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31">
              <a:extLst>
                <a:ext uri="{FF2B5EF4-FFF2-40B4-BE49-F238E27FC236}">
                  <a16:creationId xmlns:a16="http://schemas.microsoft.com/office/drawing/2014/main" id="{2AA5D8F1-8938-569F-81CB-264FF2354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8750" y="4503735"/>
              <a:ext cx="3937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32">
              <a:extLst>
                <a:ext uri="{FF2B5EF4-FFF2-40B4-BE49-F238E27FC236}">
                  <a16:creationId xmlns:a16="http://schemas.microsoft.com/office/drawing/2014/main" id="{494778AB-2F8C-887A-A8A9-D277F455D56D}"/>
                </a:ext>
              </a:extLst>
            </p:cNvPr>
            <p:cNvCxnSpPr>
              <a:cxnSpLocks/>
            </p:cNvCxnSpPr>
            <p:nvPr/>
          </p:nvCxnSpPr>
          <p:spPr>
            <a:xfrm>
              <a:off x="1820069" y="4431506"/>
              <a:ext cx="0" cy="8175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37A6FA-6207-436C-65EC-3431478D4C4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4572000" y="3496874"/>
            <a:ext cx="2154941" cy="92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3DE8D10-A256-1061-6812-AB623F86172A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3412150" y="3606867"/>
            <a:ext cx="3314791" cy="649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9DDAD22-4EC3-C57C-274F-FDBA4E6BBA45}"/>
              </a:ext>
            </a:extLst>
          </p:cNvPr>
          <p:cNvCxnSpPr>
            <a:cxnSpLocks/>
          </p:cNvCxnSpPr>
          <p:nvPr/>
        </p:nvCxnSpPr>
        <p:spPr>
          <a:xfrm flipH="1" flipV="1">
            <a:off x="1925364" y="3687092"/>
            <a:ext cx="955383" cy="77048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9ABD35D-B8F2-80CF-EA15-5C250D5ADEC3}"/>
              </a:ext>
            </a:extLst>
          </p:cNvPr>
          <p:cNvCxnSpPr>
            <a:cxnSpLocks/>
          </p:cNvCxnSpPr>
          <p:nvPr/>
        </p:nvCxnSpPr>
        <p:spPr>
          <a:xfrm flipH="1" flipV="1">
            <a:off x="1923679" y="3780533"/>
            <a:ext cx="916922" cy="1043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CE864E-35D6-2C73-8E97-49961CFD9EE2}"/>
              </a:ext>
            </a:extLst>
          </p:cNvPr>
          <p:cNvSpPr/>
          <p:nvPr/>
        </p:nvSpPr>
        <p:spPr>
          <a:xfrm>
            <a:off x="520389" y="3429015"/>
            <a:ext cx="1534827" cy="90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if</a:t>
            </a:r>
            <a:r>
              <a:rPr lang="ko-KR" altLang="en-US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와 </a:t>
            </a:r>
            <a:r>
              <a:rPr lang="en-US" altLang="ko-KR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else </a:t>
            </a:r>
            <a:r>
              <a:rPr lang="ko-KR" altLang="en-US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다음 줄에는</a:t>
            </a:r>
            <a:endParaRPr lang="en-US" altLang="ko-KR" sz="1100" dirty="0">
              <a:solidFill>
                <a:srgbClr val="0070C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공백 </a:t>
            </a:r>
            <a:r>
              <a:rPr lang="en-US" altLang="ko-KR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칸</a:t>
            </a:r>
            <a:r>
              <a:rPr lang="ko-KR" altLang="en-US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들여쓰기 해야 합니다</a:t>
            </a:r>
            <a:r>
              <a:rPr lang="en-US" altLang="ko-KR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661FDF-9C15-B86C-F3FD-CAF99A67DC46}"/>
              </a:ext>
            </a:extLst>
          </p:cNvPr>
          <p:cNvSpPr/>
          <p:nvPr/>
        </p:nvSpPr>
        <p:spPr>
          <a:xfrm>
            <a:off x="6726941" y="3312550"/>
            <a:ext cx="1453541" cy="90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if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와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else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 끝에는 </a:t>
            </a:r>
            <a:b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(</a:t>
            </a:r>
            <a:r>
              <a:rPr lang="ko-KR" altLang="en-US" b="1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콜론</a:t>
            </a:r>
            <a:r>
              <a:rPr lang="en-US" altLang="ko-KR" b="1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항상 붙여 줍니다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05F3D-95D8-6FF2-C2BD-C2D8AFF534A5}"/>
              </a:ext>
            </a:extLst>
          </p:cNvPr>
          <p:cNvSpPr txBox="1"/>
          <p:nvPr/>
        </p:nvSpPr>
        <p:spPr>
          <a:xfrm>
            <a:off x="590268" y="1445728"/>
            <a:ext cx="7963464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참값이나 거짓 값을 물어보는 조건을 제시 할 때는 </a:t>
            </a:r>
            <a:r>
              <a:rPr lang="en-US" altLang="ko-KR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if()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함수를 사용합니다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비교하려는 대상 값이 동일한지 그렇지 않은 지 비교하기 위해서는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en-US" altLang="ko-KR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==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기호를 사용합니다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조건에 맞지 않았을 때 다른 코드를 실행 시키기 위해서는 </a:t>
            </a:r>
            <a:r>
              <a:rPr lang="en-US" altLang="ko-KR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else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키워드를 사용한다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“lion”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할당하고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의 값이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“lion”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인지 아닌지 검사하는 프로그램을 작성해봅시다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조건에 맞으면 </a:t>
            </a:r>
            <a:r>
              <a:rPr lang="en-US" altLang="ko-KR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if():</a:t>
            </a:r>
            <a:r>
              <a:rPr lang="ko-KR" altLang="en-US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바로 아래의 </a:t>
            </a:r>
            <a:r>
              <a:rPr lang="ko-KR" altLang="en-US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“참 값</a:t>
            </a:r>
            <a:r>
              <a:rPr lang="en-US" altLang="ko-KR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출력한다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그렇지 않으면 </a:t>
            </a:r>
            <a:r>
              <a:rPr lang="en-US" altLang="ko-KR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else: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아래의 </a:t>
            </a:r>
            <a:r>
              <a:rPr lang="en-US" altLang="ko-KR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“</a:t>
            </a:r>
            <a:r>
              <a:rPr lang="ko-KR" altLang="en-US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거짓 값</a:t>
            </a:r>
            <a:r>
              <a:rPr lang="en-US" altLang="ko-KR" sz="12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출력한다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590268" y="858404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조건문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– if()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 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else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B1AD1E-8918-3D9C-AC96-D7E785580B9F}"/>
              </a:ext>
            </a:extLst>
          </p:cNvPr>
          <p:cNvSpPr/>
          <p:nvPr/>
        </p:nvSpPr>
        <p:spPr>
          <a:xfrm rot="5400000">
            <a:off x="3410711" y="3475012"/>
            <a:ext cx="264203" cy="45719"/>
          </a:xfrm>
          <a:prstGeom prst="rect">
            <a:avLst/>
          </a:prstGeom>
          <a:solidFill>
            <a:srgbClr val="1E2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61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조건문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590268" y="858404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조건문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테트리스의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사례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050" name="Picture 2" descr="테트리스 - 위키백과, 우리 모두의 백과사전">
            <a:extLst>
              <a:ext uri="{FF2B5EF4-FFF2-40B4-BE49-F238E27FC236}">
                <a16:creationId xmlns:a16="http://schemas.microsoft.com/office/drawing/2014/main" id="{5CA667CA-FB5A-8AC2-9EA4-11B03A222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50" y="1630232"/>
            <a:ext cx="1761565" cy="323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249B8C-8734-13B7-29E7-657AA40E0FFB}"/>
              </a:ext>
            </a:extLst>
          </p:cNvPr>
          <p:cNvSpPr/>
          <p:nvPr/>
        </p:nvSpPr>
        <p:spPr>
          <a:xfrm>
            <a:off x="449736" y="4386295"/>
            <a:ext cx="1933662" cy="213920"/>
          </a:xfrm>
          <a:prstGeom prst="rect">
            <a:avLst/>
          </a:prstGeom>
          <a:solidFill>
            <a:srgbClr val="FF0000">
              <a:alpha val="56845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C5C98F-753D-922B-30A0-D3773CC3C66A}"/>
              </a:ext>
            </a:extLst>
          </p:cNvPr>
          <p:cNvSpPr/>
          <p:nvPr/>
        </p:nvSpPr>
        <p:spPr>
          <a:xfrm>
            <a:off x="427815" y="1630232"/>
            <a:ext cx="1933662" cy="213920"/>
          </a:xfrm>
          <a:prstGeom prst="rect">
            <a:avLst/>
          </a:prstGeom>
          <a:solidFill>
            <a:srgbClr val="FF0000">
              <a:alpha val="56845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66A83A-B9B3-98EF-1961-DA0C1B2ECD71}"/>
              </a:ext>
            </a:extLst>
          </p:cNvPr>
          <p:cNvSpPr txBox="1"/>
          <p:nvPr/>
        </p:nvSpPr>
        <p:spPr>
          <a:xfrm>
            <a:off x="2455112" y="4520414"/>
            <a:ext cx="65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하단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B7A77C-A296-DED5-B4BF-BE7CE7348ECE}"/>
              </a:ext>
            </a:extLst>
          </p:cNvPr>
          <p:cNvSpPr txBox="1"/>
          <p:nvPr/>
        </p:nvSpPr>
        <p:spPr>
          <a:xfrm>
            <a:off x="2383398" y="1384483"/>
            <a:ext cx="604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상단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E1C93E7-1A01-32BC-91A7-BDD98EEE5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90" y="1692260"/>
            <a:ext cx="4354872" cy="189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반복문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반복문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420E7-5CFA-EEC0-8503-3CD3CC6B9627}"/>
              </a:ext>
            </a:extLst>
          </p:cNvPr>
          <p:cNvSpPr txBox="1"/>
          <p:nvPr/>
        </p:nvSpPr>
        <p:spPr>
          <a:xfrm>
            <a:off x="719999" y="1246829"/>
            <a:ext cx="7963464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반복문이란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조건을 만족하는 한 어떤 동작을 반복하는 코드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입니다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반복문이 왜 필요 할까요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</a:p>
          <a:p>
            <a:pPr lvl="5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작업의 자동화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많은 양의 데이터나 작업을 효율적으로 처리하기 위해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lvl="5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코드의 간결성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코드의 길이를 줄여 가독성과 유지 보수성을 향상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lvl="5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오류 가능성 감소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반복적인 작업을 수동으로 할 필요가 없기 때문에 인간의 실수 가능성이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줄어듬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F65E57-5AEB-DB24-4B69-822B92304FD3}"/>
              </a:ext>
            </a:extLst>
          </p:cNvPr>
          <p:cNvGrpSpPr/>
          <p:nvPr/>
        </p:nvGrpSpPr>
        <p:grpSpPr>
          <a:xfrm>
            <a:off x="838697" y="3196428"/>
            <a:ext cx="6573881" cy="1933525"/>
            <a:chOff x="838697" y="3209974"/>
            <a:chExt cx="6573881" cy="1933525"/>
          </a:xfrm>
        </p:grpSpPr>
        <p:pic>
          <p:nvPicPr>
            <p:cNvPr id="32" name="그림 31" descr="클립아트, 그림, 스케치, 만화 영화이(가) 표시된 사진&#10;&#10;자동 생성된 설명">
              <a:extLst>
                <a:ext uri="{FF2B5EF4-FFF2-40B4-BE49-F238E27FC236}">
                  <a16:creationId xmlns:a16="http://schemas.microsoft.com/office/drawing/2014/main" id="{5D60054A-D5C5-2A0C-AF5D-6263B5EA7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700" y1="64900" x2="38600" y2="70700"/>
                          <a14:foregroundMark x1="47700" y1="65700" x2="39800" y2="73600"/>
                          <a14:foregroundMark x1="49700" y1="62800" x2="39000" y2="78100"/>
                          <a14:foregroundMark x1="34500" y1="68800" x2="31800" y2="71000"/>
                          <a14:foregroundMark x1="40300" y1="68300" x2="32800" y2="72700"/>
                          <a14:foregroundMark x1="34300" y1="71100" x2="29100" y2="73500"/>
                          <a14:foregroundMark x1="25700" y1="74000" x2="28400" y2="73300"/>
                          <a14:foregroundMark x1="22900" y1="74400" x2="32600" y2="76600"/>
                          <a14:foregroundMark x1="30900" y1="76000" x2="34000" y2="77700"/>
                          <a14:foregroundMark x1="31700" y1="72400" x2="37300" y2="75900"/>
                          <a14:foregroundMark x1="46500" y1="72200" x2="40100" y2="78400"/>
                          <a14:foregroundMark x1="48400" y1="71100" x2="44400" y2="75700"/>
                          <a14:foregroundMark x1="52300" y1="71900" x2="42000" y2="78700"/>
                        </a14:backgroundRemoval>
                      </a14:imgEffect>
                    </a14:imgLayer>
                  </a14:imgProps>
                </a:ext>
              </a:extLst>
            </a:blip>
            <a:srcRect l="17041" t="20815" r="23605" b="15412"/>
            <a:stretch/>
          </p:blipFill>
          <p:spPr>
            <a:xfrm>
              <a:off x="838697" y="3851828"/>
              <a:ext cx="1202148" cy="1291671"/>
            </a:xfrm>
            <a:prstGeom prst="rect">
              <a:avLst/>
            </a:prstGeom>
          </p:spPr>
        </p:pic>
        <p:pic>
          <p:nvPicPr>
            <p:cNvPr id="7" name="그림 6" descr="그림, 스케치, 일러스트레이션, 유아이(가) 표시된 사진&#10;&#10;자동 생성된 설명">
              <a:extLst>
                <a:ext uri="{FF2B5EF4-FFF2-40B4-BE49-F238E27FC236}">
                  <a16:creationId xmlns:a16="http://schemas.microsoft.com/office/drawing/2014/main" id="{A0535F43-3496-1DDA-94DD-F92D66893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666" t="17389" r="34556" b="16950"/>
            <a:stretch/>
          </p:blipFill>
          <p:spPr>
            <a:xfrm>
              <a:off x="3410251" y="3242203"/>
              <a:ext cx="1413789" cy="1792925"/>
            </a:xfrm>
            <a:prstGeom prst="rect">
              <a:avLst/>
            </a:prstGeom>
          </p:spPr>
        </p:pic>
        <p:sp>
          <p:nvSpPr>
            <p:cNvPr id="8" name="U자형 화살표[U] 7">
              <a:extLst>
                <a:ext uri="{FF2B5EF4-FFF2-40B4-BE49-F238E27FC236}">
                  <a16:creationId xmlns:a16="http://schemas.microsoft.com/office/drawing/2014/main" id="{ED9F0D50-06E5-368E-A4B5-7D3DD3FE6538}"/>
                </a:ext>
              </a:extLst>
            </p:cNvPr>
            <p:cNvSpPr/>
            <p:nvPr/>
          </p:nvSpPr>
          <p:spPr>
            <a:xfrm rot="20627103">
              <a:off x="1574240" y="3209974"/>
              <a:ext cx="1855527" cy="442428"/>
            </a:xfrm>
            <a:prstGeom prst="utur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U자형 화살표[U] 9">
              <a:extLst>
                <a:ext uri="{FF2B5EF4-FFF2-40B4-BE49-F238E27FC236}">
                  <a16:creationId xmlns:a16="http://schemas.microsoft.com/office/drawing/2014/main" id="{CC762221-33F0-9710-922A-ACF09E07B4B3}"/>
                </a:ext>
              </a:extLst>
            </p:cNvPr>
            <p:cNvSpPr/>
            <p:nvPr/>
          </p:nvSpPr>
          <p:spPr>
            <a:xfrm rot="9804692">
              <a:off x="2015347" y="4478516"/>
              <a:ext cx="1855527" cy="442428"/>
            </a:xfrm>
            <a:prstGeom prst="utur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EBB0E2-2DC0-C3E3-08D9-6D631E3909D5}"/>
                </a:ext>
              </a:extLst>
            </p:cNvPr>
            <p:cNvSpPr txBox="1"/>
            <p:nvPr/>
          </p:nvSpPr>
          <p:spPr>
            <a:xfrm rot="20571045">
              <a:off x="1862567" y="3440373"/>
              <a:ext cx="1374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 숙제 제출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79102B-109F-FE73-D389-466B5A93F7B6}"/>
                </a:ext>
              </a:extLst>
            </p:cNvPr>
            <p:cNvSpPr txBox="1"/>
            <p:nvPr/>
          </p:nvSpPr>
          <p:spPr>
            <a:xfrm rot="20592608">
              <a:off x="2296609" y="4292686"/>
              <a:ext cx="124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b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</a:br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숙제 시키기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3FA876-2742-3A83-F813-8E5542B20CA4}"/>
                </a:ext>
              </a:extLst>
            </p:cNvPr>
            <p:cNvSpPr txBox="1"/>
            <p:nvPr/>
          </p:nvSpPr>
          <p:spPr>
            <a:xfrm>
              <a:off x="4701731" y="3233135"/>
              <a:ext cx="271084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조건 만족 확인 </a:t>
              </a:r>
              <a: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  <a:t>:</a:t>
              </a:r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 </a:t>
              </a:r>
              <a:b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</a:br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숙제를 다 했는가</a:t>
              </a:r>
              <a: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  <a:t>?</a:t>
              </a:r>
              <a:b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</a:br>
              <a:b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</a:br>
              <a:r>
                <a:rPr kumimoji="1" lang="en-US" altLang="ko-KR" dirty="0">
                  <a:solidFill>
                    <a:srgbClr val="0070C0"/>
                  </a:solidFill>
                  <a:latin typeface="Gong Gothic OTF Light" pitchFamily="2" charset="-127"/>
                  <a:ea typeface="Gong Gothic OTF Light" pitchFamily="2" charset="-127"/>
                </a:rPr>
                <a:t>Yes </a:t>
              </a:r>
              <a: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  <a:t>: </a:t>
              </a:r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리그 오브 레전드 </a:t>
              </a:r>
              <a: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  <a:t>1</a:t>
              </a:r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시간</a:t>
              </a:r>
              <a:b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</a:br>
              <a:r>
                <a:rPr kumimoji="1" lang="en-US" altLang="ko-KR" dirty="0">
                  <a:solidFill>
                    <a:srgbClr val="C00000"/>
                  </a:solidFill>
                  <a:latin typeface="Gong Gothic OTF Light" pitchFamily="2" charset="-127"/>
                  <a:ea typeface="Gong Gothic OTF Light" pitchFamily="2" charset="-127"/>
                </a:rPr>
                <a:t>No</a:t>
              </a:r>
              <a:r>
                <a:rPr kumimoji="1" lang="en-US" altLang="ko-KR" dirty="0">
                  <a:latin typeface="Gong Gothic OTF Light" pitchFamily="2" charset="-127"/>
                  <a:ea typeface="Gong Gothic OTF Light" pitchFamily="2" charset="-127"/>
                </a:rPr>
                <a:t> : </a:t>
              </a:r>
              <a:r>
                <a:rPr kumimoji="1" lang="ko-KR" altLang="en-US" dirty="0">
                  <a:latin typeface="Gong Gothic OTF Light" pitchFamily="2" charset="-127"/>
                  <a:ea typeface="Gong Gothic OTF Light" pitchFamily="2" charset="-127"/>
                </a:rPr>
                <a:t>숙제 다시 시키기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13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반복문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반복문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while 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DCB6A1-97B2-A50A-54E3-B1ED671AB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27"/>
          <a:stretch/>
        </p:blipFill>
        <p:spPr>
          <a:xfrm>
            <a:off x="2327807" y="2886708"/>
            <a:ext cx="3725187" cy="14084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18C7F7-EA1A-FA6C-9CBA-556922AE903C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4577444" y="3134115"/>
            <a:ext cx="1763307" cy="4127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86114B-B63C-AE6F-7ACB-A50CAAFBC2CA}"/>
              </a:ext>
            </a:extLst>
          </p:cNvPr>
          <p:cNvSpPr/>
          <p:nvPr/>
        </p:nvSpPr>
        <p:spPr>
          <a:xfrm>
            <a:off x="6340751" y="2810949"/>
            <a:ext cx="1453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while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 끝에는 </a:t>
            </a:r>
            <a:b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(</a:t>
            </a:r>
            <a:r>
              <a:rPr lang="ko-KR" altLang="en-US" b="1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콜론</a:t>
            </a:r>
            <a:r>
              <a:rPr lang="en-US" altLang="ko-KR" b="1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항상 붙여 줍니다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A7A7DB2-1ADA-3E19-7128-984C20A09157}"/>
              </a:ext>
            </a:extLst>
          </p:cNvPr>
          <p:cNvSpPr/>
          <p:nvPr/>
        </p:nvSpPr>
        <p:spPr>
          <a:xfrm>
            <a:off x="4391503" y="3454871"/>
            <a:ext cx="185941" cy="184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B40E8E2-AE6B-61AC-9D16-1337582CD80A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2106948" y="3278018"/>
            <a:ext cx="809005" cy="630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1A3B85-A660-2DA6-7E1C-20CFDC74D02C}"/>
              </a:ext>
            </a:extLst>
          </p:cNvPr>
          <p:cNvSpPr/>
          <p:nvPr/>
        </p:nvSpPr>
        <p:spPr>
          <a:xfrm>
            <a:off x="572121" y="2826933"/>
            <a:ext cx="1534827" cy="90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while </a:t>
            </a:r>
            <a:r>
              <a:rPr lang="ko-KR" altLang="en-US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다음 줄에는</a:t>
            </a:r>
            <a:endParaRPr lang="en-US" altLang="ko-KR" sz="1100" dirty="0">
              <a:solidFill>
                <a:srgbClr val="0070C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공백 </a:t>
            </a:r>
            <a:r>
              <a:rPr lang="en-US" altLang="ko-KR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b="1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칸</a:t>
            </a:r>
            <a:r>
              <a:rPr lang="ko-KR" altLang="en-US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을 들여쓰기 해야 합니다</a:t>
            </a:r>
            <a:r>
              <a:rPr lang="en-US" altLang="ko-KR" sz="1100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9616F2-AC39-ED32-5EA9-1C06CB8C662C}"/>
              </a:ext>
            </a:extLst>
          </p:cNvPr>
          <p:cNvGrpSpPr/>
          <p:nvPr/>
        </p:nvGrpSpPr>
        <p:grpSpPr>
          <a:xfrm>
            <a:off x="2908544" y="3859363"/>
            <a:ext cx="495789" cy="97740"/>
            <a:chOff x="1428750" y="4431506"/>
            <a:chExt cx="393700" cy="81756"/>
          </a:xfrm>
        </p:grpSpPr>
        <p:cxnSp>
          <p:nvCxnSpPr>
            <p:cNvPr id="11" name="직선 연결선 29">
              <a:extLst>
                <a:ext uri="{FF2B5EF4-FFF2-40B4-BE49-F238E27FC236}">
                  <a16:creationId xmlns:a16="http://schemas.microsoft.com/office/drawing/2014/main" id="{98987E54-20F2-C7E2-CA65-9C53BCEB47EA}"/>
                </a:ext>
              </a:extLst>
            </p:cNvPr>
            <p:cNvCxnSpPr>
              <a:cxnSpLocks/>
            </p:cNvCxnSpPr>
            <p:nvPr/>
          </p:nvCxnSpPr>
          <p:spPr>
            <a:xfrm>
              <a:off x="1431925" y="4431506"/>
              <a:ext cx="0" cy="81756"/>
            </a:xfrm>
            <a:prstGeom prst="line">
              <a:avLst/>
            </a:prstGeom>
            <a:ln w="19050">
              <a:solidFill>
                <a:srgbClr val="156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31">
              <a:extLst>
                <a:ext uri="{FF2B5EF4-FFF2-40B4-BE49-F238E27FC236}">
                  <a16:creationId xmlns:a16="http://schemas.microsoft.com/office/drawing/2014/main" id="{B079BF48-F69A-1AA3-5573-488F67F64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8750" y="4505728"/>
              <a:ext cx="393700" cy="0"/>
            </a:xfrm>
            <a:prstGeom prst="line">
              <a:avLst/>
            </a:prstGeom>
            <a:ln w="19050">
              <a:solidFill>
                <a:srgbClr val="156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32">
              <a:extLst>
                <a:ext uri="{FF2B5EF4-FFF2-40B4-BE49-F238E27FC236}">
                  <a16:creationId xmlns:a16="http://schemas.microsoft.com/office/drawing/2014/main" id="{97D1A4FE-7EFC-74CD-01BD-76F519EC0F05}"/>
                </a:ext>
              </a:extLst>
            </p:cNvPr>
            <p:cNvCxnSpPr>
              <a:cxnSpLocks/>
            </p:cNvCxnSpPr>
            <p:nvPr/>
          </p:nvCxnSpPr>
          <p:spPr>
            <a:xfrm>
              <a:off x="1820069" y="4431506"/>
              <a:ext cx="0" cy="81756"/>
            </a:xfrm>
            <a:prstGeom prst="line">
              <a:avLst/>
            </a:prstGeom>
            <a:ln w="19050">
              <a:solidFill>
                <a:srgbClr val="156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처리 13">
            <a:extLst>
              <a:ext uri="{FF2B5EF4-FFF2-40B4-BE49-F238E27FC236}">
                <a16:creationId xmlns:a16="http://schemas.microsoft.com/office/drawing/2014/main" id="{28639D7B-D03A-1E9B-F7E3-E597547A9099}"/>
              </a:ext>
            </a:extLst>
          </p:cNvPr>
          <p:cNvSpPr/>
          <p:nvPr/>
        </p:nvSpPr>
        <p:spPr>
          <a:xfrm>
            <a:off x="3623037" y="3422163"/>
            <a:ext cx="721285" cy="229474"/>
          </a:xfrm>
          <a:prstGeom prst="flowChartProcess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E86AB5-19E4-8702-9B55-AE7327A82CB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44322" y="3656640"/>
            <a:ext cx="2019955" cy="418255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9BCFC8-EB60-BB65-7215-AFC5B598BAF2}"/>
              </a:ext>
            </a:extLst>
          </p:cNvPr>
          <p:cNvSpPr/>
          <p:nvPr/>
        </p:nvSpPr>
        <p:spPr>
          <a:xfrm>
            <a:off x="6364277" y="3667091"/>
            <a:ext cx="145354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while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문에서 실행을 할 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조건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입니다</a:t>
            </a:r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조건을 벗어나면 반복을 멈추게 됩니다</a:t>
            </a:r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endParaRPr lang="en-US" altLang="ko-KR" sz="1100" dirty="0">
              <a:solidFill>
                <a:schemeClr val="accent3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420E7-5CFA-EEC0-8503-3CD3CC6B9627}"/>
              </a:ext>
            </a:extLst>
          </p:cNvPr>
          <p:cNvSpPr txBox="1"/>
          <p:nvPr/>
        </p:nvSpPr>
        <p:spPr>
          <a:xfrm>
            <a:off x="776393" y="1358376"/>
            <a:ext cx="7963464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반복문의 종류는 여러가지가 있지만 이번 시간에는 </a:t>
            </a:r>
            <a:r>
              <a:rPr lang="en-US" altLang="ko-KR" dirty="0">
                <a:solidFill>
                  <a:srgbClr val="0070C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while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대해 배워보겠습니다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조건을 만족하지 않을 때까지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명령을 반복함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b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조건이 아직 만족 상태면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명령을 반복함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942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반복문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반복문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while -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예시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998B51E-7F5C-8881-5F26-B78FBABBFBE1}"/>
              </a:ext>
            </a:extLst>
          </p:cNvPr>
          <p:cNvSpPr/>
          <p:nvPr/>
        </p:nvSpPr>
        <p:spPr>
          <a:xfrm>
            <a:off x="599450" y="1444787"/>
            <a:ext cx="7945100" cy="1031436"/>
          </a:xfrm>
          <a:prstGeom prst="roundRect">
            <a:avLst>
              <a:gd name="adj" fmla="val 660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Gong Gothic OTF Light" pitchFamily="2" charset="-127"/>
              <a:ea typeface="Gong Gothic OTF 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FF665-D7B9-662B-7C93-5E58EEC5D171}"/>
              </a:ext>
            </a:extLst>
          </p:cNvPr>
          <p:cNvSpPr txBox="1"/>
          <p:nvPr/>
        </p:nvSpPr>
        <p:spPr>
          <a:xfrm>
            <a:off x="829558" y="1617667"/>
            <a:ext cx="74848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두 수가 주어졌을 때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작은 수에서 큰 수까지 더하는 프로그램을 </a:t>
            </a:r>
            <a:r>
              <a:rPr kumimoji="1" lang="ko-KR" altLang="en-US" dirty="0" err="1">
                <a:latin typeface="Gong Gothic OTF Light" pitchFamily="2" charset="-127"/>
                <a:ea typeface="Gong Gothic OTF Light" pitchFamily="2" charset="-127"/>
              </a:rPr>
              <a:t>작성하시오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.</a:t>
            </a:r>
            <a:b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</a:br>
            <a:endParaRPr kumimoji="1" lang="en-US" altLang="ko-KR" dirty="0">
              <a:latin typeface="Gong Gothic OTF Light" pitchFamily="2" charset="-127"/>
              <a:ea typeface="Gong Gothic OTF Light" pitchFamily="2" charset="-127"/>
            </a:endParaRPr>
          </a:p>
          <a:p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첫 번째 입력은 작은 수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a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가 주어지고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 두 번째 입력은 큰 수 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b</a:t>
            </a:r>
            <a:r>
              <a:rPr kumimoji="1" lang="ko-KR" altLang="en-US" dirty="0">
                <a:latin typeface="Gong Gothic OTF Light" pitchFamily="2" charset="-127"/>
                <a:ea typeface="Gong Gothic OTF Light" pitchFamily="2" charset="-127"/>
              </a:rPr>
              <a:t>가 주어진다</a:t>
            </a:r>
            <a:r>
              <a:rPr kumimoji="1" lang="en-US" altLang="ko-KR" dirty="0">
                <a:latin typeface="Gong Gothic OTF Light" pitchFamily="2" charset="-127"/>
                <a:ea typeface="Gong Gothic OTF Light" pitchFamily="2" charset="-127"/>
              </a:rPr>
              <a:t>.)</a:t>
            </a:r>
            <a:endParaRPr kumimoji="1" lang="ko-KR" altLang="en-US" dirty="0"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492DF1-50CB-296A-A0EE-395F90E6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50" y="2802833"/>
            <a:ext cx="4117256" cy="20420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242BCB-5884-1209-F6FC-854619B5E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2"/>
          <a:stretch/>
        </p:blipFill>
        <p:spPr>
          <a:xfrm>
            <a:off x="4844041" y="2802833"/>
            <a:ext cx="3700509" cy="9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함수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776393" y="1358376"/>
            <a:ext cx="7499928" cy="38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함수란 </a:t>
            </a:r>
            <a:r>
              <a:rPr lang="en-US" altLang="ko-KR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: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반복적으로 사용되는 코드 또는 논리적으로 </a:t>
            </a:r>
            <a:r>
              <a:rPr lang="ko-KR" altLang="en-US" u="none" strike="noStrike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하나의 단위로 표현될 수 있는 작업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의 집합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6" name="그림 5" descr="직사각형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EE005FB-0F80-2C7E-29E7-24C0E1688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" t="24241" r="14703" b="18118"/>
          <a:stretch/>
        </p:blipFill>
        <p:spPr>
          <a:xfrm>
            <a:off x="1135494" y="1987348"/>
            <a:ext cx="5419656" cy="296475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C021C0A-B246-B7A3-A388-77C8AD90A3DA}"/>
              </a:ext>
            </a:extLst>
          </p:cNvPr>
          <p:cNvGrpSpPr/>
          <p:nvPr/>
        </p:nvGrpSpPr>
        <p:grpSpPr>
          <a:xfrm>
            <a:off x="2397695" y="3614954"/>
            <a:ext cx="828726" cy="817671"/>
            <a:chOff x="2455332" y="2201333"/>
            <a:chExt cx="1710267" cy="1464734"/>
          </a:xfrm>
        </p:grpSpPr>
        <p:pic>
          <p:nvPicPr>
            <p:cNvPr id="8" name="그림 7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CEAF4DCB-48BA-8A6B-63AD-186A01F2D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9" name="그림 8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880E2847-B62E-BB2D-39D9-380BF467E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10" name="그림 9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FD9CE773-17C8-84D5-64AF-E9B33ED60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2C87AA-03BB-88D6-89E9-AADE8FD25D58}"/>
              </a:ext>
            </a:extLst>
          </p:cNvPr>
          <p:cNvGrpSpPr/>
          <p:nvPr/>
        </p:nvGrpSpPr>
        <p:grpSpPr>
          <a:xfrm>
            <a:off x="3833113" y="2782694"/>
            <a:ext cx="828726" cy="817671"/>
            <a:chOff x="2455332" y="2201333"/>
            <a:chExt cx="1710267" cy="1464734"/>
          </a:xfrm>
        </p:grpSpPr>
        <p:pic>
          <p:nvPicPr>
            <p:cNvPr id="16" name="그림 15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6E65BFFD-2067-16A3-4FDE-6555F72AD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21" name="그림 20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255DFB0D-CEFA-272B-770D-13DE20E99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22" name="그림 21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3358CCAE-3124-783C-7513-BAD3C5017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F9384B-0108-C4AF-50FC-60C0AD702E0C}"/>
              </a:ext>
            </a:extLst>
          </p:cNvPr>
          <p:cNvGrpSpPr/>
          <p:nvPr/>
        </p:nvGrpSpPr>
        <p:grpSpPr>
          <a:xfrm>
            <a:off x="5006599" y="3458560"/>
            <a:ext cx="828726" cy="817671"/>
            <a:chOff x="2455332" y="2201333"/>
            <a:chExt cx="1710267" cy="1464734"/>
          </a:xfrm>
        </p:grpSpPr>
        <p:pic>
          <p:nvPicPr>
            <p:cNvPr id="24" name="그림 23" descr="달, 어둠, 천체, 밤이(가) 표시된 사진&#10;&#10;자동 생성된 설명">
              <a:extLst>
                <a:ext uri="{FF2B5EF4-FFF2-40B4-BE49-F238E27FC236}">
                  <a16:creationId xmlns:a16="http://schemas.microsoft.com/office/drawing/2014/main" id="{5C4503EA-4F44-A716-6F99-E9AA7EF65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25" name="그림 24" descr="빛, 조명, 어둠, 밤이(가) 표시된 사진&#10;&#10;자동 생성된 설명">
              <a:extLst>
                <a:ext uri="{FF2B5EF4-FFF2-40B4-BE49-F238E27FC236}">
                  <a16:creationId xmlns:a16="http://schemas.microsoft.com/office/drawing/2014/main" id="{3405A304-A783-4F46-001A-A95E7F66A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48" t="42798" r="57901" b="28724"/>
            <a:stretch/>
          </p:blipFill>
          <p:spPr>
            <a:xfrm>
              <a:off x="2455332" y="2201333"/>
              <a:ext cx="1710267" cy="1464734"/>
            </a:xfrm>
            <a:prstGeom prst="rect">
              <a:avLst/>
            </a:prstGeom>
          </p:spPr>
        </p:pic>
        <p:pic>
          <p:nvPicPr>
            <p:cNvPr id="26" name="그림 25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CEAC39A1-A160-DB2A-4F0B-9EA236480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47" t="44443" r="57902" b="28725"/>
            <a:stretch/>
          </p:blipFill>
          <p:spPr>
            <a:xfrm>
              <a:off x="2455332" y="2286000"/>
              <a:ext cx="1710267" cy="1380067"/>
            </a:xfrm>
            <a:prstGeom prst="rect">
              <a:avLst/>
            </a:prstGeom>
          </p:spPr>
        </p:pic>
      </p:grpSp>
      <p:sp>
        <p:nvSpPr>
          <p:cNvPr id="27" name="판단 26">
            <a:extLst>
              <a:ext uri="{FF2B5EF4-FFF2-40B4-BE49-F238E27FC236}">
                <a16:creationId xmlns:a16="http://schemas.microsoft.com/office/drawing/2014/main" id="{E8D5FBB4-E38A-5E8E-79D0-DCFD742B6EA5}"/>
              </a:ext>
            </a:extLst>
          </p:cNvPr>
          <p:cNvSpPr/>
          <p:nvPr/>
        </p:nvSpPr>
        <p:spPr>
          <a:xfrm>
            <a:off x="2026862" y="2852281"/>
            <a:ext cx="1570392" cy="714167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9F3F83-98FD-A890-892A-F5B06C1B972A}"/>
              </a:ext>
            </a:extLst>
          </p:cNvPr>
          <p:cNvSpPr/>
          <p:nvPr/>
        </p:nvSpPr>
        <p:spPr>
          <a:xfrm>
            <a:off x="3689346" y="3662218"/>
            <a:ext cx="945795" cy="536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FC6536-BDA8-DFB2-70A7-0E07E99B024A}"/>
              </a:ext>
            </a:extLst>
          </p:cNvPr>
          <p:cNvSpPr txBox="1"/>
          <p:nvPr/>
        </p:nvSpPr>
        <p:spPr>
          <a:xfrm>
            <a:off x="2018345" y="2111762"/>
            <a:ext cx="76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입력 값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35252-E7A3-11F3-54E8-EA3166F66218}"/>
              </a:ext>
            </a:extLst>
          </p:cNvPr>
          <p:cNvSpPr txBox="1"/>
          <p:nvPr/>
        </p:nvSpPr>
        <p:spPr>
          <a:xfrm>
            <a:off x="5006599" y="4517020"/>
            <a:ext cx="76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출력 값</a:t>
            </a:r>
          </a:p>
        </p:txBody>
      </p:sp>
    </p:spTree>
    <p:extLst>
      <p:ext uri="{BB962C8B-B14F-4D97-AF65-F5344CB8AC3E}">
        <p14:creationId xmlns:p14="http://schemas.microsoft.com/office/powerpoint/2010/main" val="14917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AD7203-DF61-AC5E-303A-7B9159FC5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4BF929-56D1-54E2-4988-DE7C86F9F751}"/>
              </a:ext>
            </a:extLst>
          </p:cNvPr>
          <p:cNvGrpSpPr/>
          <p:nvPr/>
        </p:nvGrpSpPr>
        <p:grpSpPr>
          <a:xfrm>
            <a:off x="2709469" y="1478005"/>
            <a:ext cx="3644948" cy="2848829"/>
            <a:chOff x="2709469" y="1478005"/>
            <a:chExt cx="3644948" cy="2848829"/>
          </a:xfrm>
        </p:grpSpPr>
        <p:sp>
          <p:nvSpPr>
            <p:cNvPr id="4" name="Google Shape;5155;p43">
              <a:extLst>
                <a:ext uri="{FF2B5EF4-FFF2-40B4-BE49-F238E27FC236}">
                  <a16:creationId xmlns:a16="http://schemas.microsoft.com/office/drawing/2014/main" id="{7D370F6E-EA5B-BE7D-9C5A-304F687F69CB}"/>
                </a:ext>
              </a:extLst>
            </p:cNvPr>
            <p:cNvSpPr/>
            <p:nvPr/>
          </p:nvSpPr>
          <p:spPr>
            <a:xfrm>
              <a:off x="3432680" y="1795111"/>
              <a:ext cx="2273374" cy="2071100"/>
            </a:xfrm>
            <a:custGeom>
              <a:avLst/>
              <a:gdLst/>
              <a:ahLst/>
              <a:cxnLst/>
              <a:rect l="l" t="t" r="r" b="b"/>
              <a:pathLst>
                <a:path w="70750" h="64455" extrusionOk="0">
                  <a:moveTo>
                    <a:pt x="35375" y="1"/>
                  </a:moveTo>
                  <a:cubicBezTo>
                    <a:pt x="27125" y="1"/>
                    <a:pt x="18875" y="3144"/>
                    <a:pt x="12573" y="9430"/>
                  </a:cubicBezTo>
                  <a:cubicBezTo>
                    <a:pt x="0" y="22034"/>
                    <a:pt x="0" y="42429"/>
                    <a:pt x="12573" y="55001"/>
                  </a:cubicBezTo>
                  <a:cubicBezTo>
                    <a:pt x="18875" y="61304"/>
                    <a:pt x="27125" y="64455"/>
                    <a:pt x="35375" y="64455"/>
                  </a:cubicBezTo>
                  <a:cubicBezTo>
                    <a:pt x="43625" y="64455"/>
                    <a:pt x="51874" y="61304"/>
                    <a:pt x="58177" y="55001"/>
                  </a:cubicBezTo>
                  <a:cubicBezTo>
                    <a:pt x="70749" y="42429"/>
                    <a:pt x="70749" y="22034"/>
                    <a:pt x="58177" y="9430"/>
                  </a:cubicBezTo>
                  <a:cubicBezTo>
                    <a:pt x="51874" y="3144"/>
                    <a:pt x="43625" y="1"/>
                    <a:pt x="353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56;p43">
              <a:extLst>
                <a:ext uri="{FF2B5EF4-FFF2-40B4-BE49-F238E27FC236}">
                  <a16:creationId xmlns:a16="http://schemas.microsoft.com/office/drawing/2014/main" id="{005CDE2E-C4B3-D051-34EF-1C66BD819FC3}"/>
                </a:ext>
              </a:extLst>
            </p:cNvPr>
            <p:cNvSpPr/>
            <p:nvPr/>
          </p:nvSpPr>
          <p:spPr>
            <a:xfrm>
              <a:off x="3402154" y="1663593"/>
              <a:ext cx="2334426" cy="2334394"/>
            </a:xfrm>
            <a:custGeom>
              <a:avLst/>
              <a:gdLst/>
              <a:ahLst/>
              <a:cxnLst/>
              <a:rect l="l" t="t" r="r" b="b"/>
              <a:pathLst>
                <a:path w="72650" h="72649" extrusionOk="0">
                  <a:moveTo>
                    <a:pt x="36325" y="349"/>
                  </a:moveTo>
                  <a:cubicBezTo>
                    <a:pt x="56150" y="349"/>
                    <a:pt x="72301" y="16500"/>
                    <a:pt x="72301" y="36325"/>
                  </a:cubicBezTo>
                  <a:cubicBezTo>
                    <a:pt x="72301" y="56149"/>
                    <a:pt x="56150" y="72300"/>
                    <a:pt x="36325" y="72300"/>
                  </a:cubicBezTo>
                  <a:cubicBezTo>
                    <a:pt x="16500" y="72300"/>
                    <a:pt x="349" y="56149"/>
                    <a:pt x="349" y="36325"/>
                  </a:cubicBezTo>
                  <a:cubicBezTo>
                    <a:pt x="349" y="16500"/>
                    <a:pt x="16500" y="349"/>
                    <a:pt x="36325" y="349"/>
                  </a:cubicBezTo>
                  <a:close/>
                  <a:moveTo>
                    <a:pt x="36325" y="0"/>
                  </a:moveTo>
                  <a:cubicBezTo>
                    <a:pt x="31416" y="0"/>
                    <a:pt x="26666" y="982"/>
                    <a:pt x="22200" y="2851"/>
                  </a:cubicBezTo>
                  <a:cubicBezTo>
                    <a:pt x="17862" y="4687"/>
                    <a:pt x="13998" y="7316"/>
                    <a:pt x="10641" y="10641"/>
                  </a:cubicBezTo>
                  <a:cubicBezTo>
                    <a:pt x="7316" y="13966"/>
                    <a:pt x="4687" y="17862"/>
                    <a:pt x="2851" y="22200"/>
                  </a:cubicBezTo>
                  <a:cubicBezTo>
                    <a:pt x="982" y="26666"/>
                    <a:pt x="0" y="31416"/>
                    <a:pt x="0" y="36325"/>
                  </a:cubicBezTo>
                  <a:cubicBezTo>
                    <a:pt x="0" y="41233"/>
                    <a:pt x="982" y="45984"/>
                    <a:pt x="2851" y="50449"/>
                  </a:cubicBezTo>
                  <a:cubicBezTo>
                    <a:pt x="4687" y="54787"/>
                    <a:pt x="7316" y="58683"/>
                    <a:pt x="10641" y="62008"/>
                  </a:cubicBezTo>
                  <a:cubicBezTo>
                    <a:pt x="13966" y="65333"/>
                    <a:pt x="17862" y="67962"/>
                    <a:pt x="22200" y="69799"/>
                  </a:cubicBezTo>
                  <a:cubicBezTo>
                    <a:pt x="26666" y="71667"/>
                    <a:pt x="31416" y="72649"/>
                    <a:pt x="36325" y="72649"/>
                  </a:cubicBezTo>
                  <a:cubicBezTo>
                    <a:pt x="41234" y="72649"/>
                    <a:pt x="45984" y="71667"/>
                    <a:pt x="50449" y="69799"/>
                  </a:cubicBezTo>
                  <a:cubicBezTo>
                    <a:pt x="54788" y="67962"/>
                    <a:pt x="58683" y="65333"/>
                    <a:pt x="62008" y="62008"/>
                  </a:cubicBezTo>
                  <a:cubicBezTo>
                    <a:pt x="65334" y="58683"/>
                    <a:pt x="67962" y="54787"/>
                    <a:pt x="69799" y="50449"/>
                  </a:cubicBezTo>
                  <a:cubicBezTo>
                    <a:pt x="71667" y="45984"/>
                    <a:pt x="72649" y="41233"/>
                    <a:pt x="72649" y="36325"/>
                  </a:cubicBezTo>
                  <a:cubicBezTo>
                    <a:pt x="72649" y="31416"/>
                    <a:pt x="71667" y="26666"/>
                    <a:pt x="69799" y="22200"/>
                  </a:cubicBezTo>
                  <a:cubicBezTo>
                    <a:pt x="67962" y="17862"/>
                    <a:pt x="65334" y="13966"/>
                    <a:pt x="62008" y="10641"/>
                  </a:cubicBezTo>
                  <a:cubicBezTo>
                    <a:pt x="58683" y="7316"/>
                    <a:pt x="54788" y="4687"/>
                    <a:pt x="50449" y="2851"/>
                  </a:cubicBezTo>
                  <a:cubicBezTo>
                    <a:pt x="45984" y="982"/>
                    <a:pt x="41234" y="0"/>
                    <a:pt x="363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57;p43">
              <a:extLst>
                <a:ext uri="{FF2B5EF4-FFF2-40B4-BE49-F238E27FC236}">
                  <a16:creationId xmlns:a16="http://schemas.microsoft.com/office/drawing/2014/main" id="{63818147-ADE9-C8EE-43ED-2D883CE0F8EB}"/>
                </a:ext>
              </a:extLst>
            </p:cNvPr>
            <p:cNvSpPr/>
            <p:nvPr/>
          </p:nvSpPr>
          <p:spPr>
            <a:xfrm>
              <a:off x="3043941" y="3236736"/>
              <a:ext cx="3080350" cy="895758"/>
            </a:xfrm>
            <a:custGeom>
              <a:avLst/>
              <a:gdLst/>
              <a:ahLst/>
              <a:cxnLst/>
              <a:rect l="l" t="t" r="r" b="b"/>
              <a:pathLst>
                <a:path w="95864" h="27877" extrusionOk="0">
                  <a:moveTo>
                    <a:pt x="34067" y="0"/>
                  </a:moveTo>
                  <a:cubicBezTo>
                    <a:pt x="32123" y="0"/>
                    <a:pt x="30166" y="426"/>
                    <a:pt x="28535" y="1459"/>
                  </a:cubicBezTo>
                  <a:cubicBezTo>
                    <a:pt x="26286" y="2948"/>
                    <a:pt x="24956" y="5386"/>
                    <a:pt x="22993" y="7223"/>
                  </a:cubicBezTo>
                  <a:cubicBezTo>
                    <a:pt x="22074" y="8046"/>
                    <a:pt x="20934" y="8490"/>
                    <a:pt x="20079" y="9313"/>
                  </a:cubicBezTo>
                  <a:cubicBezTo>
                    <a:pt x="19161" y="10168"/>
                    <a:pt x="18749" y="11308"/>
                    <a:pt x="17482" y="11815"/>
                  </a:cubicBezTo>
                  <a:cubicBezTo>
                    <a:pt x="15329" y="12638"/>
                    <a:pt x="12827" y="12543"/>
                    <a:pt x="10547" y="12797"/>
                  </a:cubicBezTo>
                  <a:cubicBezTo>
                    <a:pt x="8457" y="13050"/>
                    <a:pt x="6335" y="13620"/>
                    <a:pt x="4561" y="14792"/>
                  </a:cubicBezTo>
                  <a:cubicBezTo>
                    <a:pt x="1743" y="16724"/>
                    <a:pt x="1" y="20429"/>
                    <a:pt x="2503" y="23374"/>
                  </a:cubicBezTo>
                  <a:cubicBezTo>
                    <a:pt x="3548" y="24546"/>
                    <a:pt x="5036" y="25211"/>
                    <a:pt x="6556" y="25749"/>
                  </a:cubicBezTo>
                  <a:cubicBezTo>
                    <a:pt x="12215" y="27664"/>
                    <a:pt x="18312" y="27877"/>
                    <a:pt x="24312" y="27877"/>
                  </a:cubicBezTo>
                  <a:cubicBezTo>
                    <a:pt x="24961" y="27877"/>
                    <a:pt x="25609" y="27874"/>
                    <a:pt x="26255" y="27871"/>
                  </a:cubicBezTo>
                  <a:cubicBezTo>
                    <a:pt x="40474" y="27871"/>
                    <a:pt x="54693" y="27839"/>
                    <a:pt x="68913" y="27808"/>
                  </a:cubicBezTo>
                  <a:cubicBezTo>
                    <a:pt x="75722" y="27808"/>
                    <a:pt x="82689" y="27744"/>
                    <a:pt x="89023" y="25338"/>
                  </a:cubicBezTo>
                  <a:cubicBezTo>
                    <a:pt x="92728" y="23881"/>
                    <a:pt x="95863" y="19954"/>
                    <a:pt x="91588" y="16819"/>
                  </a:cubicBezTo>
                  <a:cubicBezTo>
                    <a:pt x="90226" y="15805"/>
                    <a:pt x="88548" y="15393"/>
                    <a:pt x="86901" y="14918"/>
                  </a:cubicBezTo>
                  <a:cubicBezTo>
                    <a:pt x="85286" y="14475"/>
                    <a:pt x="83607" y="13937"/>
                    <a:pt x="82372" y="12765"/>
                  </a:cubicBezTo>
                  <a:cubicBezTo>
                    <a:pt x="81074" y="11530"/>
                    <a:pt x="80345" y="9693"/>
                    <a:pt x="78762" y="8806"/>
                  </a:cubicBezTo>
                  <a:cubicBezTo>
                    <a:pt x="78023" y="8382"/>
                    <a:pt x="77228" y="8246"/>
                    <a:pt x="76413" y="8246"/>
                  </a:cubicBezTo>
                  <a:cubicBezTo>
                    <a:pt x="75098" y="8246"/>
                    <a:pt x="73731" y="8601"/>
                    <a:pt x="72460" y="8680"/>
                  </a:cubicBezTo>
                  <a:cubicBezTo>
                    <a:pt x="72289" y="8689"/>
                    <a:pt x="72116" y="8693"/>
                    <a:pt x="71940" y="8693"/>
                  </a:cubicBezTo>
                  <a:cubicBezTo>
                    <a:pt x="70228" y="8693"/>
                    <a:pt x="68325" y="8269"/>
                    <a:pt x="66918" y="7350"/>
                  </a:cubicBezTo>
                  <a:cubicBezTo>
                    <a:pt x="64004" y="5418"/>
                    <a:pt x="62927" y="1047"/>
                    <a:pt x="59539" y="224"/>
                  </a:cubicBezTo>
                  <a:cubicBezTo>
                    <a:pt x="59176" y="136"/>
                    <a:pt x="58816" y="97"/>
                    <a:pt x="58459" y="97"/>
                  </a:cubicBezTo>
                  <a:cubicBezTo>
                    <a:pt x="56379" y="97"/>
                    <a:pt x="54372" y="1422"/>
                    <a:pt x="52318" y="2124"/>
                  </a:cubicBezTo>
                  <a:cubicBezTo>
                    <a:pt x="51215" y="2512"/>
                    <a:pt x="50205" y="2666"/>
                    <a:pt x="49236" y="2666"/>
                  </a:cubicBezTo>
                  <a:cubicBezTo>
                    <a:pt x="47118" y="2666"/>
                    <a:pt x="45194" y="1931"/>
                    <a:pt x="42912" y="1301"/>
                  </a:cubicBezTo>
                  <a:cubicBezTo>
                    <a:pt x="40506" y="636"/>
                    <a:pt x="37497" y="192"/>
                    <a:pt x="35027" y="34"/>
                  </a:cubicBezTo>
                  <a:cubicBezTo>
                    <a:pt x="34708" y="12"/>
                    <a:pt x="34388" y="0"/>
                    <a:pt x="340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58;p43">
              <a:extLst>
                <a:ext uri="{FF2B5EF4-FFF2-40B4-BE49-F238E27FC236}">
                  <a16:creationId xmlns:a16="http://schemas.microsoft.com/office/drawing/2014/main" id="{ACB9C7E9-1DBA-2C68-C63E-AB1587A875CA}"/>
                </a:ext>
              </a:extLst>
            </p:cNvPr>
            <p:cNvSpPr/>
            <p:nvPr/>
          </p:nvSpPr>
          <p:spPr>
            <a:xfrm>
              <a:off x="3657575" y="3353827"/>
              <a:ext cx="2056" cy="14267"/>
            </a:xfrm>
            <a:custGeom>
              <a:avLst/>
              <a:gdLst/>
              <a:ahLst/>
              <a:cxnLst/>
              <a:rect l="l" t="t" r="r" b="b"/>
              <a:pathLst>
                <a:path w="64" h="44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59"/>
                    <a:pt x="32" y="317"/>
                    <a:pt x="64" y="444"/>
                  </a:cubicBezTo>
                  <a:cubicBezTo>
                    <a:pt x="64" y="285"/>
                    <a:pt x="32" y="159"/>
                    <a:pt x="32" y="0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59;p43">
              <a:extLst>
                <a:ext uri="{FF2B5EF4-FFF2-40B4-BE49-F238E27FC236}">
                  <a16:creationId xmlns:a16="http://schemas.microsoft.com/office/drawing/2014/main" id="{AB6445AA-D63C-AF3C-8A2F-5EECEC15BD1A}"/>
                </a:ext>
              </a:extLst>
            </p:cNvPr>
            <p:cNvSpPr/>
            <p:nvPr/>
          </p:nvSpPr>
          <p:spPr>
            <a:xfrm>
              <a:off x="3647389" y="3355851"/>
              <a:ext cx="16323" cy="79399"/>
            </a:xfrm>
            <a:custGeom>
              <a:avLst/>
              <a:gdLst/>
              <a:ahLst/>
              <a:cxnLst/>
              <a:rect l="l" t="t" r="r" b="b"/>
              <a:pathLst>
                <a:path w="508" h="2471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824"/>
                    <a:pt x="96" y="1647"/>
                    <a:pt x="159" y="2471"/>
                  </a:cubicBezTo>
                  <a:lnTo>
                    <a:pt x="507" y="2439"/>
                  </a:lnTo>
                  <a:cubicBezTo>
                    <a:pt x="444" y="1806"/>
                    <a:pt x="412" y="1141"/>
                    <a:pt x="381" y="476"/>
                  </a:cubicBezTo>
                  <a:cubicBezTo>
                    <a:pt x="254" y="317"/>
                    <a:pt x="127" y="159"/>
                    <a:pt x="1" y="1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60;p43">
              <a:extLst>
                <a:ext uri="{FF2B5EF4-FFF2-40B4-BE49-F238E27FC236}">
                  <a16:creationId xmlns:a16="http://schemas.microsoft.com/office/drawing/2014/main" id="{D10641E8-2024-737E-3537-1984ED805F6F}"/>
                </a:ext>
              </a:extLst>
            </p:cNvPr>
            <p:cNvSpPr/>
            <p:nvPr/>
          </p:nvSpPr>
          <p:spPr>
            <a:xfrm>
              <a:off x="4012704" y="2650671"/>
              <a:ext cx="4113" cy="9190"/>
            </a:xfrm>
            <a:custGeom>
              <a:avLst/>
              <a:gdLst/>
              <a:ahLst/>
              <a:cxnLst/>
              <a:rect l="l" t="t" r="r" b="b"/>
              <a:pathLst>
                <a:path w="128" h="286" extrusionOk="0">
                  <a:moveTo>
                    <a:pt x="96" y="0"/>
                  </a:moveTo>
                  <a:cubicBezTo>
                    <a:pt x="64" y="95"/>
                    <a:pt x="33" y="190"/>
                    <a:pt x="1" y="285"/>
                  </a:cubicBezTo>
                  <a:cubicBezTo>
                    <a:pt x="64" y="285"/>
                    <a:pt x="96" y="285"/>
                    <a:pt x="128" y="25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61;p43">
              <a:extLst>
                <a:ext uri="{FF2B5EF4-FFF2-40B4-BE49-F238E27FC236}">
                  <a16:creationId xmlns:a16="http://schemas.microsoft.com/office/drawing/2014/main" id="{7FF7C5AA-2108-CB5E-2746-776170226D51}"/>
                </a:ext>
              </a:extLst>
            </p:cNvPr>
            <p:cNvSpPr/>
            <p:nvPr/>
          </p:nvSpPr>
          <p:spPr>
            <a:xfrm>
              <a:off x="3659600" y="3368061"/>
              <a:ext cx="4113" cy="8194"/>
            </a:xfrm>
            <a:custGeom>
              <a:avLst/>
              <a:gdLst/>
              <a:ahLst/>
              <a:cxnLst/>
              <a:rect l="l" t="t" r="r" b="b"/>
              <a:pathLst>
                <a:path w="128" h="255" extrusionOk="0">
                  <a:moveTo>
                    <a:pt x="1" y="1"/>
                  </a:moveTo>
                  <a:cubicBezTo>
                    <a:pt x="1" y="32"/>
                    <a:pt x="1" y="64"/>
                    <a:pt x="1" y="96"/>
                  </a:cubicBezTo>
                  <a:cubicBezTo>
                    <a:pt x="32" y="127"/>
                    <a:pt x="64" y="191"/>
                    <a:pt x="127" y="254"/>
                  </a:cubicBezTo>
                  <a:cubicBezTo>
                    <a:pt x="64" y="159"/>
                    <a:pt x="32" y="64"/>
                    <a:pt x="1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62;p43">
              <a:extLst>
                <a:ext uri="{FF2B5EF4-FFF2-40B4-BE49-F238E27FC236}">
                  <a16:creationId xmlns:a16="http://schemas.microsoft.com/office/drawing/2014/main" id="{E320F3C5-E132-D37C-544B-930A105A4596}"/>
                </a:ext>
              </a:extLst>
            </p:cNvPr>
            <p:cNvSpPr/>
            <p:nvPr/>
          </p:nvSpPr>
          <p:spPr>
            <a:xfrm>
              <a:off x="3767468" y="2159172"/>
              <a:ext cx="271745" cy="379581"/>
            </a:xfrm>
            <a:custGeom>
              <a:avLst/>
              <a:gdLst/>
              <a:ahLst/>
              <a:cxnLst/>
              <a:rect l="l" t="t" r="r" b="b"/>
              <a:pathLst>
                <a:path w="8457" h="11813" extrusionOk="0">
                  <a:moveTo>
                    <a:pt x="4339" y="0"/>
                  </a:moveTo>
                  <a:cubicBezTo>
                    <a:pt x="3706" y="1267"/>
                    <a:pt x="3104" y="2597"/>
                    <a:pt x="2566" y="3990"/>
                  </a:cubicBezTo>
                  <a:cubicBezTo>
                    <a:pt x="1616" y="6429"/>
                    <a:pt x="761" y="8994"/>
                    <a:pt x="1" y="11813"/>
                  </a:cubicBezTo>
                  <a:cubicBezTo>
                    <a:pt x="159" y="11686"/>
                    <a:pt x="317" y="11591"/>
                    <a:pt x="507" y="11464"/>
                  </a:cubicBezTo>
                  <a:cubicBezTo>
                    <a:pt x="666" y="11369"/>
                    <a:pt x="824" y="11274"/>
                    <a:pt x="1014" y="11148"/>
                  </a:cubicBezTo>
                  <a:cubicBezTo>
                    <a:pt x="3294" y="9564"/>
                    <a:pt x="5764" y="8266"/>
                    <a:pt x="8330" y="7252"/>
                  </a:cubicBezTo>
                  <a:cubicBezTo>
                    <a:pt x="8425" y="6809"/>
                    <a:pt x="8456" y="6366"/>
                    <a:pt x="8298" y="5890"/>
                  </a:cubicBezTo>
                  <a:cubicBezTo>
                    <a:pt x="7886" y="4624"/>
                    <a:pt x="6904" y="4750"/>
                    <a:pt x="6144" y="3990"/>
                  </a:cubicBezTo>
                  <a:cubicBezTo>
                    <a:pt x="5258" y="3104"/>
                    <a:pt x="6018" y="1330"/>
                    <a:pt x="5004" y="443"/>
                  </a:cubicBezTo>
                  <a:cubicBezTo>
                    <a:pt x="4783" y="253"/>
                    <a:pt x="4529" y="127"/>
                    <a:pt x="433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63;p43">
              <a:extLst>
                <a:ext uri="{FF2B5EF4-FFF2-40B4-BE49-F238E27FC236}">
                  <a16:creationId xmlns:a16="http://schemas.microsoft.com/office/drawing/2014/main" id="{4EAABD3A-BC38-1CA1-E99C-02D0A48849D3}"/>
                </a:ext>
              </a:extLst>
            </p:cNvPr>
            <p:cNvSpPr/>
            <p:nvPr/>
          </p:nvSpPr>
          <p:spPr>
            <a:xfrm>
              <a:off x="3530363" y="2152264"/>
              <a:ext cx="365347" cy="599175"/>
            </a:xfrm>
            <a:custGeom>
              <a:avLst/>
              <a:gdLst/>
              <a:ahLst/>
              <a:cxnLst/>
              <a:rect l="l" t="t" r="r" b="b"/>
              <a:pathLst>
                <a:path w="11370" h="18647" extrusionOk="0">
                  <a:moveTo>
                    <a:pt x="10786" y="1"/>
                  </a:moveTo>
                  <a:cubicBezTo>
                    <a:pt x="9666" y="1"/>
                    <a:pt x="8685" y="956"/>
                    <a:pt x="7981" y="1957"/>
                  </a:cubicBezTo>
                  <a:cubicBezTo>
                    <a:pt x="7443" y="2717"/>
                    <a:pt x="6715" y="2812"/>
                    <a:pt x="5923" y="2844"/>
                  </a:cubicBezTo>
                  <a:cubicBezTo>
                    <a:pt x="5670" y="2844"/>
                    <a:pt x="5415" y="2833"/>
                    <a:pt x="5164" y="2833"/>
                  </a:cubicBezTo>
                  <a:cubicBezTo>
                    <a:pt x="4250" y="2833"/>
                    <a:pt x="3393" y="2970"/>
                    <a:pt x="2946" y="4237"/>
                  </a:cubicBezTo>
                  <a:cubicBezTo>
                    <a:pt x="2281" y="6042"/>
                    <a:pt x="3073" y="7879"/>
                    <a:pt x="1616" y="9431"/>
                  </a:cubicBezTo>
                  <a:cubicBezTo>
                    <a:pt x="1014" y="10032"/>
                    <a:pt x="254" y="10539"/>
                    <a:pt x="1" y="11363"/>
                  </a:cubicBezTo>
                  <a:cubicBezTo>
                    <a:pt x="2218" y="13421"/>
                    <a:pt x="4118" y="15923"/>
                    <a:pt x="5448" y="18646"/>
                  </a:cubicBezTo>
                  <a:cubicBezTo>
                    <a:pt x="5891" y="16525"/>
                    <a:pt x="6335" y="14561"/>
                    <a:pt x="6841" y="12661"/>
                  </a:cubicBezTo>
                  <a:lnTo>
                    <a:pt x="6746" y="12566"/>
                  </a:lnTo>
                  <a:lnTo>
                    <a:pt x="6841" y="12471"/>
                  </a:lnTo>
                  <a:cubicBezTo>
                    <a:pt x="6620" y="9209"/>
                    <a:pt x="5828" y="6042"/>
                    <a:pt x="4466" y="3065"/>
                  </a:cubicBezTo>
                  <a:lnTo>
                    <a:pt x="4783" y="2907"/>
                  </a:lnTo>
                  <a:cubicBezTo>
                    <a:pt x="6049" y="5694"/>
                    <a:pt x="6841" y="8607"/>
                    <a:pt x="7126" y="11648"/>
                  </a:cubicBezTo>
                  <a:cubicBezTo>
                    <a:pt x="7886" y="8924"/>
                    <a:pt x="8710" y="6454"/>
                    <a:pt x="9628" y="4079"/>
                  </a:cubicBezTo>
                  <a:cubicBezTo>
                    <a:pt x="10166" y="2685"/>
                    <a:pt x="10768" y="1355"/>
                    <a:pt x="11370" y="88"/>
                  </a:cubicBezTo>
                  <a:cubicBezTo>
                    <a:pt x="11172" y="28"/>
                    <a:pt x="10977" y="1"/>
                    <a:pt x="1078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64;p43">
              <a:extLst>
                <a:ext uri="{FF2B5EF4-FFF2-40B4-BE49-F238E27FC236}">
                  <a16:creationId xmlns:a16="http://schemas.microsoft.com/office/drawing/2014/main" id="{FD04C200-8193-F56E-2C19-FDE7D5328CBA}"/>
                </a:ext>
              </a:extLst>
            </p:cNvPr>
            <p:cNvSpPr/>
            <p:nvPr/>
          </p:nvSpPr>
          <p:spPr>
            <a:xfrm>
              <a:off x="3654523" y="2889801"/>
              <a:ext cx="292084" cy="464058"/>
            </a:xfrm>
            <a:custGeom>
              <a:avLst/>
              <a:gdLst/>
              <a:ahLst/>
              <a:cxnLst/>
              <a:rect l="l" t="t" r="r" b="b"/>
              <a:pathLst>
                <a:path w="9090" h="14442" extrusionOk="0">
                  <a:moveTo>
                    <a:pt x="9089" y="0"/>
                  </a:moveTo>
                  <a:cubicBezTo>
                    <a:pt x="5922" y="855"/>
                    <a:pt x="2977" y="2407"/>
                    <a:pt x="507" y="4529"/>
                  </a:cubicBezTo>
                  <a:cubicBezTo>
                    <a:pt x="127" y="7949"/>
                    <a:pt x="0" y="11274"/>
                    <a:pt x="127" y="14441"/>
                  </a:cubicBezTo>
                  <a:cubicBezTo>
                    <a:pt x="285" y="13618"/>
                    <a:pt x="1394" y="12605"/>
                    <a:pt x="1742" y="12066"/>
                  </a:cubicBezTo>
                  <a:cubicBezTo>
                    <a:pt x="2756" y="10546"/>
                    <a:pt x="3927" y="9374"/>
                    <a:pt x="5257" y="8171"/>
                  </a:cubicBezTo>
                  <a:cubicBezTo>
                    <a:pt x="5859" y="7633"/>
                    <a:pt x="6366" y="6872"/>
                    <a:pt x="6207" y="6081"/>
                  </a:cubicBezTo>
                  <a:cubicBezTo>
                    <a:pt x="6112" y="5574"/>
                    <a:pt x="5764" y="5162"/>
                    <a:pt x="5732" y="4656"/>
                  </a:cubicBezTo>
                  <a:cubicBezTo>
                    <a:pt x="5606" y="3231"/>
                    <a:pt x="7253" y="2534"/>
                    <a:pt x="8139" y="1774"/>
                  </a:cubicBezTo>
                  <a:cubicBezTo>
                    <a:pt x="8773" y="1235"/>
                    <a:pt x="9026" y="634"/>
                    <a:pt x="90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65;p43">
              <a:extLst>
                <a:ext uri="{FF2B5EF4-FFF2-40B4-BE49-F238E27FC236}">
                  <a16:creationId xmlns:a16="http://schemas.microsoft.com/office/drawing/2014/main" id="{463F9B0A-4A1F-F99E-DF8D-A962221C1CB7}"/>
                </a:ext>
              </a:extLst>
            </p:cNvPr>
            <p:cNvSpPr/>
            <p:nvPr/>
          </p:nvSpPr>
          <p:spPr>
            <a:xfrm>
              <a:off x="3671810" y="2659829"/>
              <a:ext cx="340926" cy="360237"/>
            </a:xfrm>
            <a:custGeom>
              <a:avLst/>
              <a:gdLst/>
              <a:ahLst/>
              <a:cxnLst/>
              <a:rect l="l" t="t" r="r" b="b"/>
              <a:pathLst>
                <a:path w="10610" h="11211" extrusionOk="0">
                  <a:moveTo>
                    <a:pt x="10610" y="0"/>
                  </a:moveTo>
                  <a:lnTo>
                    <a:pt x="10610" y="0"/>
                  </a:lnTo>
                  <a:cubicBezTo>
                    <a:pt x="7316" y="570"/>
                    <a:pt x="4054" y="1805"/>
                    <a:pt x="1236" y="3610"/>
                  </a:cubicBezTo>
                  <a:cubicBezTo>
                    <a:pt x="1109" y="4275"/>
                    <a:pt x="982" y="4909"/>
                    <a:pt x="856" y="5606"/>
                  </a:cubicBezTo>
                  <a:cubicBezTo>
                    <a:pt x="507" y="7506"/>
                    <a:pt x="222" y="9374"/>
                    <a:pt x="1" y="11211"/>
                  </a:cubicBezTo>
                  <a:cubicBezTo>
                    <a:pt x="2503" y="9121"/>
                    <a:pt x="5416" y="7601"/>
                    <a:pt x="8583" y="6777"/>
                  </a:cubicBezTo>
                  <a:cubicBezTo>
                    <a:pt x="8551" y="6239"/>
                    <a:pt x="8425" y="5637"/>
                    <a:pt x="8298" y="5004"/>
                  </a:cubicBezTo>
                  <a:cubicBezTo>
                    <a:pt x="7918" y="3230"/>
                    <a:pt x="9565" y="2122"/>
                    <a:pt x="10293" y="760"/>
                  </a:cubicBezTo>
                  <a:cubicBezTo>
                    <a:pt x="10451" y="507"/>
                    <a:pt x="10546" y="253"/>
                    <a:pt x="106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66;p43">
              <a:extLst>
                <a:ext uri="{FF2B5EF4-FFF2-40B4-BE49-F238E27FC236}">
                  <a16:creationId xmlns:a16="http://schemas.microsoft.com/office/drawing/2014/main" id="{A7AD2DA4-2DBD-82D8-9554-EEB7CB4B8831}"/>
                </a:ext>
              </a:extLst>
            </p:cNvPr>
            <p:cNvSpPr/>
            <p:nvPr/>
          </p:nvSpPr>
          <p:spPr>
            <a:xfrm>
              <a:off x="3714546" y="2406432"/>
              <a:ext cx="316505" cy="355193"/>
            </a:xfrm>
            <a:custGeom>
              <a:avLst/>
              <a:gdLst/>
              <a:ahLst/>
              <a:cxnLst/>
              <a:rect l="l" t="t" r="r" b="b"/>
              <a:pathLst>
                <a:path w="9850" h="11054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7380" y="982"/>
                    <a:pt x="5036" y="2249"/>
                    <a:pt x="2851" y="3738"/>
                  </a:cubicBezTo>
                  <a:cubicBezTo>
                    <a:pt x="2661" y="3864"/>
                    <a:pt x="2471" y="3991"/>
                    <a:pt x="2344" y="4086"/>
                  </a:cubicBezTo>
                  <a:cubicBezTo>
                    <a:pt x="2028" y="4276"/>
                    <a:pt x="1774" y="4434"/>
                    <a:pt x="1489" y="4688"/>
                  </a:cubicBezTo>
                  <a:cubicBezTo>
                    <a:pt x="951" y="6683"/>
                    <a:pt x="476" y="8773"/>
                    <a:pt x="1" y="11053"/>
                  </a:cubicBezTo>
                  <a:cubicBezTo>
                    <a:pt x="2851" y="9280"/>
                    <a:pt x="6050" y="8076"/>
                    <a:pt x="9343" y="7506"/>
                  </a:cubicBezTo>
                  <a:lnTo>
                    <a:pt x="9375" y="7601"/>
                  </a:lnTo>
                  <a:cubicBezTo>
                    <a:pt x="9470" y="7126"/>
                    <a:pt x="9438" y="6651"/>
                    <a:pt x="9216" y="6208"/>
                  </a:cubicBezTo>
                  <a:cubicBezTo>
                    <a:pt x="8710" y="5131"/>
                    <a:pt x="7570" y="4624"/>
                    <a:pt x="8076" y="3294"/>
                  </a:cubicBezTo>
                  <a:cubicBezTo>
                    <a:pt x="8488" y="2217"/>
                    <a:pt x="9407" y="1141"/>
                    <a:pt x="9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67;p43">
              <a:extLst>
                <a:ext uri="{FF2B5EF4-FFF2-40B4-BE49-F238E27FC236}">
                  <a16:creationId xmlns:a16="http://schemas.microsoft.com/office/drawing/2014/main" id="{0D8A7757-CCFC-878F-3403-B8546D2AAEAA}"/>
                </a:ext>
              </a:extLst>
            </p:cNvPr>
            <p:cNvSpPr/>
            <p:nvPr/>
          </p:nvSpPr>
          <p:spPr>
            <a:xfrm>
              <a:off x="3468283" y="2530592"/>
              <a:ext cx="234085" cy="825291"/>
            </a:xfrm>
            <a:custGeom>
              <a:avLst/>
              <a:gdLst/>
              <a:ahLst/>
              <a:cxnLst/>
              <a:rect l="l" t="t" r="r" b="b"/>
              <a:pathLst>
                <a:path w="7285" h="25684" extrusionOk="0">
                  <a:moveTo>
                    <a:pt x="1838" y="0"/>
                  </a:moveTo>
                  <a:cubicBezTo>
                    <a:pt x="1774" y="380"/>
                    <a:pt x="1774" y="792"/>
                    <a:pt x="1838" y="1204"/>
                  </a:cubicBezTo>
                  <a:cubicBezTo>
                    <a:pt x="1901" y="1900"/>
                    <a:pt x="2028" y="2629"/>
                    <a:pt x="2249" y="3294"/>
                  </a:cubicBezTo>
                  <a:cubicBezTo>
                    <a:pt x="2471" y="4022"/>
                    <a:pt x="2978" y="4782"/>
                    <a:pt x="2883" y="5574"/>
                  </a:cubicBezTo>
                  <a:cubicBezTo>
                    <a:pt x="2819" y="6302"/>
                    <a:pt x="2249" y="6841"/>
                    <a:pt x="1711" y="7379"/>
                  </a:cubicBezTo>
                  <a:cubicBezTo>
                    <a:pt x="634" y="8456"/>
                    <a:pt x="191" y="10134"/>
                    <a:pt x="793" y="11591"/>
                  </a:cubicBezTo>
                  <a:cubicBezTo>
                    <a:pt x="1204" y="12509"/>
                    <a:pt x="2249" y="13491"/>
                    <a:pt x="1964" y="14600"/>
                  </a:cubicBezTo>
                  <a:cubicBezTo>
                    <a:pt x="1838" y="15201"/>
                    <a:pt x="1268" y="15581"/>
                    <a:pt x="983" y="16120"/>
                  </a:cubicBezTo>
                  <a:cubicBezTo>
                    <a:pt x="1" y="17861"/>
                    <a:pt x="1426" y="19952"/>
                    <a:pt x="2344" y="21345"/>
                  </a:cubicBezTo>
                  <a:cubicBezTo>
                    <a:pt x="3358" y="22865"/>
                    <a:pt x="4466" y="24259"/>
                    <a:pt x="5575" y="25684"/>
                  </a:cubicBezTo>
                  <a:cubicBezTo>
                    <a:pt x="5448" y="22517"/>
                    <a:pt x="5575" y="19223"/>
                    <a:pt x="5923" y="15835"/>
                  </a:cubicBezTo>
                  <a:lnTo>
                    <a:pt x="5828" y="15835"/>
                  </a:lnTo>
                  <a:cubicBezTo>
                    <a:pt x="5638" y="14948"/>
                    <a:pt x="5321" y="14061"/>
                    <a:pt x="4846" y="13269"/>
                  </a:cubicBezTo>
                  <a:cubicBezTo>
                    <a:pt x="4308" y="12319"/>
                    <a:pt x="3611" y="11496"/>
                    <a:pt x="2914" y="10704"/>
                  </a:cubicBezTo>
                  <a:cubicBezTo>
                    <a:pt x="2408" y="10103"/>
                    <a:pt x="1869" y="9533"/>
                    <a:pt x="1331" y="8962"/>
                  </a:cubicBezTo>
                  <a:lnTo>
                    <a:pt x="1584" y="8741"/>
                  </a:lnTo>
                  <a:cubicBezTo>
                    <a:pt x="2123" y="9311"/>
                    <a:pt x="2661" y="9881"/>
                    <a:pt x="3168" y="10483"/>
                  </a:cubicBezTo>
                  <a:cubicBezTo>
                    <a:pt x="3865" y="11274"/>
                    <a:pt x="4593" y="12129"/>
                    <a:pt x="5163" y="13111"/>
                  </a:cubicBezTo>
                  <a:cubicBezTo>
                    <a:pt x="5511" y="13713"/>
                    <a:pt x="5796" y="14378"/>
                    <a:pt x="6018" y="15075"/>
                  </a:cubicBezTo>
                  <a:cubicBezTo>
                    <a:pt x="6208" y="13269"/>
                    <a:pt x="6493" y="11433"/>
                    <a:pt x="6841" y="9533"/>
                  </a:cubicBezTo>
                  <a:cubicBezTo>
                    <a:pt x="6968" y="8836"/>
                    <a:pt x="7126" y="8107"/>
                    <a:pt x="7253" y="7442"/>
                  </a:cubicBezTo>
                  <a:lnTo>
                    <a:pt x="7253" y="7411"/>
                  </a:lnTo>
                  <a:cubicBezTo>
                    <a:pt x="7253" y="7411"/>
                    <a:pt x="7253" y="7379"/>
                    <a:pt x="7285" y="7347"/>
                  </a:cubicBezTo>
                  <a:lnTo>
                    <a:pt x="7285" y="7347"/>
                  </a:lnTo>
                  <a:lnTo>
                    <a:pt x="7221" y="7379"/>
                  </a:lnTo>
                  <a:cubicBezTo>
                    <a:pt x="5923" y="4592"/>
                    <a:pt x="4055" y="2059"/>
                    <a:pt x="1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68;p43">
              <a:extLst>
                <a:ext uri="{FF2B5EF4-FFF2-40B4-BE49-F238E27FC236}">
                  <a16:creationId xmlns:a16="http://schemas.microsoft.com/office/drawing/2014/main" id="{EB66B2F7-1022-4733-8FE0-D32360B64430}"/>
                </a:ext>
              </a:extLst>
            </p:cNvPr>
            <p:cNvSpPr/>
            <p:nvPr/>
          </p:nvSpPr>
          <p:spPr>
            <a:xfrm>
              <a:off x="3643308" y="3028196"/>
              <a:ext cx="27538" cy="342950"/>
            </a:xfrm>
            <a:custGeom>
              <a:avLst/>
              <a:gdLst/>
              <a:ahLst/>
              <a:cxnLst/>
              <a:rect l="l" t="t" r="r" b="b"/>
              <a:pathLst>
                <a:path w="857" h="10673" extrusionOk="0">
                  <a:moveTo>
                    <a:pt x="666" y="0"/>
                  </a:moveTo>
                  <a:cubicBezTo>
                    <a:pt x="698" y="95"/>
                    <a:pt x="729" y="190"/>
                    <a:pt x="729" y="285"/>
                  </a:cubicBezTo>
                  <a:lnTo>
                    <a:pt x="476" y="349"/>
                  </a:lnTo>
                  <a:cubicBezTo>
                    <a:pt x="128" y="3737"/>
                    <a:pt x="1" y="7031"/>
                    <a:pt x="128" y="10198"/>
                  </a:cubicBezTo>
                  <a:cubicBezTo>
                    <a:pt x="254" y="10356"/>
                    <a:pt x="381" y="10514"/>
                    <a:pt x="508" y="10673"/>
                  </a:cubicBezTo>
                  <a:cubicBezTo>
                    <a:pt x="508" y="10641"/>
                    <a:pt x="508" y="10609"/>
                    <a:pt x="508" y="10578"/>
                  </a:cubicBezTo>
                  <a:cubicBezTo>
                    <a:pt x="444" y="10419"/>
                    <a:pt x="444" y="10293"/>
                    <a:pt x="476" y="10134"/>
                  </a:cubicBezTo>
                  <a:cubicBezTo>
                    <a:pt x="349" y="6967"/>
                    <a:pt x="476" y="3642"/>
                    <a:pt x="856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69;p43">
              <a:extLst>
                <a:ext uri="{FF2B5EF4-FFF2-40B4-BE49-F238E27FC236}">
                  <a16:creationId xmlns:a16="http://schemas.microsoft.com/office/drawing/2014/main" id="{15ECD1BD-8862-9066-59A2-2B6FD1CF0D17}"/>
                </a:ext>
              </a:extLst>
            </p:cNvPr>
            <p:cNvSpPr/>
            <p:nvPr/>
          </p:nvSpPr>
          <p:spPr>
            <a:xfrm>
              <a:off x="3747128" y="2552956"/>
              <a:ext cx="4081" cy="6137"/>
            </a:xfrm>
            <a:custGeom>
              <a:avLst/>
              <a:gdLst/>
              <a:ahLst/>
              <a:cxnLst/>
              <a:rect l="l" t="t" r="r" b="b"/>
              <a:pathLst>
                <a:path w="127" h="191" extrusionOk="0">
                  <a:moveTo>
                    <a:pt x="95" y="1"/>
                  </a:moveTo>
                  <a:lnTo>
                    <a:pt x="0" y="96"/>
                  </a:lnTo>
                  <a:lnTo>
                    <a:pt x="95" y="191"/>
                  </a:lnTo>
                  <a:cubicBezTo>
                    <a:pt x="95" y="159"/>
                    <a:pt x="127" y="96"/>
                    <a:pt x="127" y="33"/>
                  </a:cubicBezTo>
                  <a:lnTo>
                    <a:pt x="95" y="33"/>
                  </a:lnTo>
                  <a:cubicBezTo>
                    <a:pt x="95" y="33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70;p43">
              <a:extLst>
                <a:ext uri="{FF2B5EF4-FFF2-40B4-BE49-F238E27FC236}">
                  <a16:creationId xmlns:a16="http://schemas.microsoft.com/office/drawing/2014/main" id="{70FA1EFD-CCD3-67A2-3B21-21297A565DBF}"/>
                </a:ext>
              </a:extLst>
            </p:cNvPr>
            <p:cNvSpPr/>
            <p:nvPr/>
          </p:nvSpPr>
          <p:spPr>
            <a:xfrm>
              <a:off x="3701340" y="2768694"/>
              <a:ext cx="32" cy="106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2"/>
                  </a:moveTo>
                  <a:lnTo>
                    <a:pt x="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71;p43">
              <a:extLst>
                <a:ext uri="{FF2B5EF4-FFF2-40B4-BE49-F238E27FC236}">
                  <a16:creationId xmlns:a16="http://schemas.microsoft.com/office/drawing/2014/main" id="{F003A66F-6BF0-6AEB-C3B7-BA0AA2F9DC99}"/>
                </a:ext>
              </a:extLst>
            </p:cNvPr>
            <p:cNvSpPr/>
            <p:nvPr/>
          </p:nvSpPr>
          <p:spPr>
            <a:xfrm>
              <a:off x="3663680" y="3020034"/>
              <a:ext cx="8162" cy="15295"/>
            </a:xfrm>
            <a:custGeom>
              <a:avLst/>
              <a:gdLst/>
              <a:ahLst/>
              <a:cxnLst/>
              <a:rect l="l" t="t" r="r" b="b"/>
              <a:pathLst>
                <a:path w="254" h="476" extrusionOk="0">
                  <a:moveTo>
                    <a:pt x="254" y="1"/>
                  </a:moveTo>
                  <a:lnTo>
                    <a:pt x="254" y="1"/>
                  </a:lnTo>
                  <a:cubicBezTo>
                    <a:pt x="190" y="64"/>
                    <a:pt x="95" y="128"/>
                    <a:pt x="0" y="191"/>
                  </a:cubicBezTo>
                  <a:cubicBezTo>
                    <a:pt x="0" y="223"/>
                    <a:pt x="32" y="223"/>
                    <a:pt x="32" y="254"/>
                  </a:cubicBezTo>
                  <a:lnTo>
                    <a:pt x="222" y="476"/>
                  </a:lnTo>
                  <a:cubicBezTo>
                    <a:pt x="222" y="318"/>
                    <a:pt x="222" y="159"/>
                    <a:pt x="254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72;p43">
              <a:extLst>
                <a:ext uri="{FF2B5EF4-FFF2-40B4-BE49-F238E27FC236}">
                  <a16:creationId xmlns:a16="http://schemas.microsoft.com/office/drawing/2014/main" id="{18133AB3-FE88-0105-3725-22932B119648}"/>
                </a:ext>
              </a:extLst>
            </p:cNvPr>
            <p:cNvSpPr/>
            <p:nvPr/>
          </p:nvSpPr>
          <p:spPr>
            <a:xfrm>
              <a:off x="3750181" y="2550932"/>
              <a:ext cx="2056" cy="3085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1"/>
                  </a:moveTo>
                  <a:cubicBezTo>
                    <a:pt x="32" y="32"/>
                    <a:pt x="32" y="64"/>
                    <a:pt x="0" y="64"/>
                  </a:cubicBezTo>
                  <a:cubicBezTo>
                    <a:pt x="0" y="64"/>
                    <a:pt x="0" y="96"/>
                    <a:pt x="0" y="96"/>
                  </a:cubicBezTo>
                  <a:lnTo>
                    <a:pt x="32" y="9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73;p43">
              <a:extLst>
                <a:ext uri="{FF2B5EF4-FFF2-40B4-BE49-F238E27FC236}">
                  <a16:creationId xmlns:a16="http://schemas.microsoft.com/office/drawing/2014/main" id="{1DD3EECA-3E4F-C453-F38B-8E75AB08FDC2}"/>
                </a:ext>
              </a:extLst>
            </p:cNvPr>
            <p:cNvSpPr/>
            <p:nvPr/>
          </p:nvSpPr>
          <p:spPr>
            <a:xfrm>
              <a:off x="3527310" y="2155092"/>
              <a:ext cx="507822" cy="871080"/>
            </a:xfrm>
            <a:custGeom>
              <a:avLst/>
              <a:gdLst/>
              <a:ahLst/>
              <a:cxnLst/>
              <a:rect l="l" t="t" r="r" b="b"/>
              <a:pathLst>
                <a:path w="15804" h="27109" extrusionOk="0">
                  <a:moveTo>
                    <a:pt x="11465" y="0"/>
                  </a:moveTo>
                  <a:cubicBezTo>
                    <a:pt x="10863" y="1267"/>
                    <a:pt x="10261" y="2597"/>
                    <a:pt x="9723" y="3991"/>
                  </a:cubicBezTo>
                  <a:cubicBezTo>
                    <a:pt x="8805" y="6366"/>
                    <a:pt x="7981" y="8836"/>
                    <a:pt x="7221" y="11560"/>
                  </a:cubicBezTo>
                  <a:cubicBezTo>
                    <a:pt x="6936" y="8519"/>
                    <a:pt x="6144" y="5606"/>
                    <a:pt x="4878" y="2819"/>
                  </a:cubicBezTo>
                  <a:lnTo>
                    <a:pt x="4561" y="2977"/>
                  </a:lnTo>
                  <a:cubicBezTo>
                    <a:pt x="5923" y="5954"/>
                    <a:pt x="6715" y="9121"/>
                    <a:pt x="6936" y="12383"/>
                  </a:cubicBezTo>
                  <a:cubicBezTo>
                    <a:pt x="6968" y="12383"/>
                    <a:pt x="7000" y="12351"/>
                    <a:pt x="7000" y="12320"/>
                  </a:cubicBezTo>
                  <a:lnTo>
                    <a:pt x="7000" y="12415"/>
                  </a:lnTo>
                  <a:cubicBezTo>
                    <a:pt x="6968" y="12478"/>
                    <a:pt x="6968" y="12541"/>
                    <a:pt x="6936" y="12605"/>
                  </a:cubicBezTo>
                  <a:cubicBezTo>
                    <a:pt x="6461" y="14473"/>
                    <a:pt x="5986" y="16437"/>
                    <a:pt x="5543" y="18558"/>
                  </a:cubicBezTo>
                  <a:cubicBezTo>
                    <a:pt x="4213" y="15835"/>
                    <a:pt x="2344" y="13333"/>
                    <a:pt x="96" y="11306"/>
                  </a:cubicBezTo>
                  <a:cubicBezTo>
                    <a:pt x="64" y="11338"/>
                    <a:pt x="64" y="11370"/>
                    <a:pt x="32" y="11433"/>
                  </a:cubicBezTo>
                  <a:cubicBezTo>
                    <a:pt x="32" y="11496"/>
                    <a:pt x="1" y="11591"/>
                    <a:pt x="1" y="11686"/>
                  </a:cubicBezTo>
                  <a:cubicBezTo>
                    <a:pt x="2249" y="13776"/>
                    <a:pt x="4118" y="16310"/>
                    <a:pt x="5384" y="19065"/>
                  </a:cubicBezTo>
                  <a:lnTo>
                    <a:pt x="5448" y="19033"/>
                  </a:lnTo>
                  <a:lnTo>
                    <a:pt x="5448" y="19033"/>
                  </a:lnTo>
                  <a:cubicBezTo>
                    <a:pt x="5448" y="19065"/>
                    <a:pt x="5448" y="19097"/>
                    <a:pt x="5416" y="19128"/>
                  </a:cubicBezTo>
                  <a:cubicBezTo>
                    <a:pt x="5289" y="19825"/>
                    <a:pt x="5163" y="20522"/>
                    <a:pt x="5004" y="21250"/>
                  </a:cubicBezTo>
                  <a:cubicBezTo>
                    <a:pt x="4656" y="23119"/>
                    <a:pt x="4403" y="24955"/>
                    <a:pt x="4181" y="26761"/>
                  </a:cubicBezTo>
                  <a:cubicBezTo>
                    <a:pt x="4213" y="26887"/>
                    <a:pt x="4244" y="27014"/>
                    <a:pt x="4276" y="27109"/>
                  </a:cubicBezTo>
                  <a:cubicBezTo>
                    <a:pt x="4339" y="27046"/>
                    <a:pt x="4434" y="26982"/>
                    <a:pt x="4529" y="26919"/>
                  </a:cubicBezTo>
                  <a:cubicBezTo>
                    <a:pt x="4719" y="25082"/>
                    <a:pt x="5004" y="23214"/>
                    <a:pt x="5353" y="21314"/>
                  </a:cubicBezTo>
                  <a:cubicBezTo>
                    <a:pt x="5479" y="20648"/>
                    <a:pt x="5606" y="19983"/>
                    <a:pt x="5733" y="19350"/>
                  </a:cubicBezTo>
                  <a:cubicBezTo>
                    <a:pt x="8583" y="17513"/>
                    <a:pt x="11813" y="16278"/>
                    <a:pt x="15139" y="15708"/>
                  </a:cubicBezTo>
                  <a:cubicBezTo>
                    <a:pt x="15170" y="15613"/>
                    <a:pt x="15170" y="15518"/>
                    <a:pt x="15202" y="15423"/>
                  </a:cubicBezTo>
                  <a:lnTo>
                    <a:pt x="15202" y="15360"/>
                  </a:lnTo>
                  <a:cubicBezTo>
                    <a:pt x="11908" y="15898"/>
                    <a:pt x="8678" y="17102"/>
                    <a:pt x="5828" y="18875"/>
                  </a:cubicBezTo>
                  <a:cubicBezTo>
                    <a:pt x="6303" y="16627"/>
                    <a:pt x="6810" y="14505"/>
                    <a:pt x="7316" y="12510"/>
                  </a:cubicBezTo>
                  <a:cubicBezTo>
                    <a:pt x="7601" y="12256"/>
                    <a:pt x="7855" y="12098"/>
                    <a:pt x="8171" y="11908"/>
                  </a:cubicBezTo>
                  <a:cubicBezTo>
                    <a:pt x="8330" y="11813"/>
                    <a:pt x="8488" y="11686"/>
                    <a:pt x="8678" y="11560"/>
                  </a:cubicBezTo>
                  <a:cubicBezTo>
                    <a:pt x="10863" y="10071"/>
                    <a:pt x="13207" y="8804"/>
                    <a:pt x="15677" y="7823"/>
                  </a:cubicBezTo>
                  <a:cubicBezTo>
                    <a:pt x="15740" y="7664"/>
                    <a:pt x="15772" y="7538"/>
                    <a:pt x="15804" y="7379"/>
                  </a:cubicBezTo>
                  <a:lnTo>
                    <a:pt x="15804" y="7379"/>
                  </a:lnTo>
                  <a:cubicBezTo>
                    <a:pt x="13238" y="8393"/>
                    <a:pt x="10768" y="9691"/>
                    <a:pt x="8488" y="11275"/>
                  </a:cubicBezTo>
                  <a:cubicBezTo>
                    <a:pt x="8298" y="11401"/>
                    <a:pt x="8140" y="11496"/>
                    <a:pt x="7981" y="11591"/>
                  </a:cubicBezTo>
                  <a:cubicBezTo>
                    <a:pt x="7791" y="11718"/>
                    <a:pt x="7633" y="11813"/>
                    <a:pt x="7475" y="11940"/>
                  </a:cubicBezTo>
                  <a:cubicBezTo>
                    <a:pt x="8235" y="9121"/>
                    <a:pt x="9090" y="6556"/>
                    <a:pt x="10040" y="4117"/>
                  </a:cubicBezTo>
                  <a:cubicBezTo>
                    <a:pt x="10578" y="2724"/>
                    <a:pt x="11180" y="1394"/>
                    <a:pt x="11813" y="127"/>
                  </a:cubicBezTo>
                  <a:cubicBezTo>
                    <a:pt x="11687" y="95"/>
                    <a:pt x="11592" y="32"/>
                    <a:pt x="114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74;p43">
              <a:extLst>
                <a:ext uri="{FF2B5EF4-FFF2-40B4-BE49-F238E27FC236}">
                  <a16:creationId xmlns:a16="http://schemas.microsoft.com/office/drawing/2014/main" id="{D0E3E1BC-0010-13E9-A35C-147B39321B45}"/>
                </a:ext>
              </a:extLst>
            </p:cNvPr>
            <p:cNvSpPr/>
            <p:nvPr/>
          </p:nvSpPr>
          <p:spPr>
            <a:xfrm>
              <a:off x="3670814" y="2877591"/>
              <a:ext cx="276789" cy="157738"/>
            </a:xfrm>
            <a:custGeom>
              <a:avLst/>
              <a:gdLst/>
              <a:ahLst/>
              <a:cxnLst/>
              <a:rect l="l" t="t" r="r" b="b"/>
              <a:pathLst>
                <a:path w="8614" h="4909" extrusionOk="0">
                  <a:moveTo>
                    <a:pt x="8614" y="0"/>
                  </a:moveTo>
                  <a:lnTo>
                    <a:pt x="8614" y="0"/>
                  </a:lnTo>
                  <a:cubicBezTo>
                    <a:pt x="5479" y="824"/>
                    <a:pt x="2534" y="2344"/>
                    <a:pt x="32" y="4434"/>
                  </a:cubicBezTo>
                  <a:cubicBezTo>
                    <a:pt x="32" y="4592"/>
                    <a:pt x="0" y="4751"/>
                    <a:pt x="0" y="4909"/>
                  </a:cubicBezTo>
                  <a:cubicBezTo>
                    <a:pt x="2470" y="2755"/>
                    <a:pt x="5415" y="1204"/>
                    <a:pt x="8582" y="380"/>
                  </a:cubicBezTo>
                  <a:cubicBezTo>
                    <a:pt x="8582" y="254"/>
                    <a:pt x="8614" y="127"/>
                    <a:pt x="861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75;p43">
              <a:extLst>
                <a:ext uri="{FF2B5EF4-FFF2-40B4-BE49-F238E27FC236}">
                  <a16:creationId xmlns:a16="http://schemas.microsoft.com/office/drawing/2014/main" id="{F62148CF-2163-D5F7-92F5-661D5F14C6FF}"/>
                </a:ext>
              </a:extLst>
            </p:cNvPr>
            <p:cNvSpPr/>
            <p:nvPr/>
          </p:nvSpPr>
          <p:spPr>
            <a:xfrm>
              <a:off x="3511019" y="2811430"/>
              <a:ext cx="150637" cy="227980"/>
            </a:xfrm>
            <a:custGeom>
              <a:avLst/>
              <a:gdLst/>
              <a:ahLst/>
              <a:cxnLst/>
              <a:rect l="l" t="t" r="r" b="b"/>
              <a:pathLst>
                <a:path w="4688" h="7095" extrusionOk="0">
                  <a:moveTo>
                    <a:pt x="286" y="1"/>
                  </a:moveTo>
                  <a:lnTo>
                    <a:pt x="1" y="222"/>
                  </a:lnTo>
                  <a:cubicBezTo>
                    <a:pt x="539" y="793"/>
                    <a:pt x="1078" y="1363"/>
                    <a:pt x="1584" y="1964"/>
                  </a:cubicBezTo>
                  <a:cubicBezTo>
                    <a:pt x="2281" y="2756"/>
                    <a:pt x="2978" y="3579"/>
                    <a:pt x="3548" y="4529"/>
                  </a:cubicBezTo>
                  <a:cubicBezTo>
                    <a:pt x="3991" y="5321"/>
                    <a:pt x="4308" y="6208"/>
                    <a:pt x="4498" y="7095"/>
                  </a:cubicBezTo>
                  <a:lnTo>
                    <a:pt x="4593" y="7063"/>
                  </a:lnTo>
                  <a:cubicBezTo>
                    <a:pt x="4625" y="6841"/>
                    <a:pt x="4656" y="6588"/>
                    <a:pt x="4688" y="6335"/>
                  </a:cubicBezTo>
                  <a:cubicBezTo>
                    <a:pt x="4466" y="5638"/>
                    <a:pt x="4181" y="4973"/>
                    <a:pt x="3833" y="4371"/>
                  </a:cubicBezTo>
                  <a:cubicBezTo>
                    <a:pt x="3295" y="3389"/>
                    <a:pt x="2566" y="2534"/>
                    <a:pt x="1869" y="1743"/>
                  </a:cubicBezTo>
                  <a:cubicBezTo>
                    <a:pt x="1331" y="1141"/>
                    <a:pt x="793" y="571"/>
                    <a:pt x="28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76;p43">
              <a:extLst>
                <a:ext uri="{FF2B5EF4-FFF2-40B4-BE49-F238E27FC236}">
                  <a16:creationId xmlns:a16="http://schemas.microsoft.com/office/drawing/2014/main" id="{F34B41ED-B830-69F9-EA11-2EDA1368A8C1}"/>
                </a:ext>
              </a:extLst>
            </p:cNvPr>
            <p:cNvSpPr/>
            <p:nvPr/>
          </p:nvSpPr>
          <p:spPr>
            <a:xfrm>
              <a:off x="3658571" y="3014957"/>
              <a:ext cx="8194" cy="24453"/>
            </a:xfrm>
            <a:custGeom>
              <a:avLst/>
              <a:gdLst/>
              <a:ahLst/>
              <a:cxnLst/>
              <a:rect l="l" t="t" r="r" b="b"/>
              <a:pathLst>
                <a:path w="255" h="761" extrusionOk="0">
                  <a:moveTo>
                    <a:pt x="96" y="1"/>
                  </a:moveTo>
                  <a:cubicBezTo>
                    <a:pt x="64" y="254"/>
                    <a:pt x="33" y="507"/>
                    <a:pt x="1" y="761"/>
                  </a:cubicBezTo>
                  <a:lnTo>
                    <a:pt x="254" y="697"/>
                  </a:lnTo>
                  <a:cubicBezTo>
                    <a:pt x="223" y="602"/>
                    <a:pt x="191" y="507"/>
                    <a:pt x="191" y="412"/>
                  </a:cubicBezTo>
                  <a:lnTo>
                    <a:pt x="159" y="381"/>
                  </a:lnTo>
                  <a:cubicBezTo>
                    <a:pt x="159" y="381"/>
                    <a:pt x="159" y="349"/>
                    <a:pt x="159" y="349"/>
                  </a:cubicBezTo>
                  <a:cubicBezTo>
                    <a:pt x="159" y="222"/>
                    <a:pt x="128" y="127"/>
                    <a:pt x="96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77;p43">
              <a:extLst>
                <a:ext uri="{FF2B5EF4-FFF2-40B4-BE49-F238E27FC236}">
                  <a16:creationId xmlns:a16="http://schemas.microsoft.com/office/drawing/2014/main" id="{1A255EC2-93DF-B14F-50C7-F3D745D2DC40}"/>
                </a:ext>
              </a:extLst>
            </p:cNvPr>
            <p:cNvSpPr/>
            <p:nvPr/>
          </p:nvSpPr>
          <p:spPr>
            <a:xfrm>
              <a:off x="3663680" y="3026139"/>
              <a:ext cx="1060" cy="2089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cubicBezTo>
                    <a:pt x="0" y="1"/>
                    <a:pt x="0" y="33"/>
                    <a:pt x="0" y="33"/>
                  </a:cubicBezTo>
                  <a:lnTo>
                    <a:pt x="32" y="64"/>
                  </a:lnTo>
                  <a:cubicBezTo>
                    <a:pt x="32" y="33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78;p43">
              <a:extLst>
                <a:ext uri="{FF2B5EF4-FFF2-40B4-BE49-F238E27FC236}">
                  <a16:creationId xmlns:a16="http://schemas.microsoft.com/office/drawing/2014/main" id="{E3F0227D-1D5F-6E10-C9F7-C5BFDBB8A569}"/>
                </a:ext>
              </a:extLst>
            </p:cNvPr>
            <p:cNvSpPr/>
            <p:nvPr/>
          </p:nvSpPr>
          <p:spPr>
            <a:xfrm>
              <a:off x="3198627" y="2561471"/>
              <a:ext cx="520032" cy="858516"/>
            </a:xfrm>
            <a:custGeom>
              <a:avLst/>
              <a:gdLst/>
              <a:ahLst/>
              <a:cxnLst/>
              <a:rect l="l" t="t" r="r" b="b"/>
              <a:pathLst>
                <a:path w="16184" h="26718" extrusionOk="0">
                  <a:moveTo>
                    <a:pt x="3151" y="1"/>
                  </a:moveTo>
                  <a:cubicBezTo>
                    <a:pt x="2694" y="1"/>
                    <a:pt x="2235" y="202"/>
                    <a:pt x="1806" y="718"/>
                  </a:cubicBezTo>
                  <a:cubicBezTo>
                    <a:pt x="1204" y="1509"/>
                    <a:pt x="1996" y="2681"/>
                    <a:pt x="1489" y="3441"/>
                  </a:cubicBezTo>
                  <a:cubicBezTo>
                    <a:pt x="1014" y="4106"/>
                    <a:pt x="286" y="4138"/>
                    <a:pt x="159" y="5120"/>
                  </a:cubicBezTo>
                  <a:cubicBezTo>
                    <a:pt x="1" y="6545"/>
                    <a:pt x="1584" y="7463"/>
                    <a:pt x="2217" y="8572"/>
                  </a:cubicBezTo>
                  <a:cubicBezTo>
                    <a:pt x="2756" y="9458"/>
                    <a:pt x="2027" y="9997"/>
                    <a:pt x="1806" y="10820"/>
                  </a:cubicBezTo>
                  <a:cubicBezTo>
                    <a:pt x="1647" y="11485"/>
                    <a:pt x="1901" y="12087"/>
                    <a:pt x="2312" y="12593"/>
                  </a:cubicBezTo>
                  <a:cubicBezTo>
                    <a:pt x="3041" y="13480"/>
                    <a:pt x="4403" y="14050"/>
                    <a:pt x="4371" y="15380"/>
                  </a:cubicBezTo>
                  <a:cubicBezTo>
                    <a:pt x="4339" y="16489"/>
                    <a:pt x="4308" y="17502"/>
                    <a:pt x="5416" y="18104"/>
                  </a:cubicBezTo>
                  <a:cubicBezTo>
                    <a:pt x="6176" y="18547"/>
                    <a:pt x="7474" y="18832"/>
                    <a:pt x="7569" y="19877"/>
                  </a:cubicBezTo>
                  <a:cubicBezTo>
                    <a:pt x="7601" y="20257"/>
                    <a:pt x="7411" y="20606"/>
                    <a:pt x="7411" y="20986"/>
                  </a:cubicBezTo>
                  <a:cubicBezTo>
                    <a:pt x="7411" y="21556"/>
                    <a:pt x="7886" y="22062"/>
                    <a:pt x="8393" y="22348"/>
                  </a:cubicBezTo>
                  <a:cubicBezTo>
                    <a:pt x="9533" y="23044"/>
                    <a:pt x="10546" y="23741"/>
                    <a:pt x="11465" y="24723"/>
                  </a:cubicBezTo>
                  <a:cubicBezTo>
                    <a:pt x="11875" y="25133"/>
                    <a:pt x="13322" y="25983"/>
                    <a:pt x="12957" y="26709"/>
                  </a:cubicBezTo>
                  <a:lnTo>
                    <a:pt x="12957" y="26709"/>
                  </a:lnTo>
                  <a:cubicBezTo>
                    <a:pt x="13653" y="25351"/>
                    <a:pt x="14379" y="24023"/>
                    <a:pt x="14948" y="22633"/>
                  </a:cubicBezTo>
                  <a:cubicBezTo>
                    <a:pt x="15455" y="21461"/>
                    <a:pt x="16183" y="19782"/>
                    <a:pt x="15233" y="18642"/>
                  </a:cubicBezTo>
                  <a:cubicBezTo>
                    <a:pt x="14948" y="18294"/>
                    <a:pt x="14505" y="18072"/>
                    <a:pt x="14315" y="17661"/>
                  </a:cubicBezTo>
                  <a:cubicBezTo>
                    <a:pt x="13967" y="16900"/>
                    <a:pt x="14600" y="16045"/>
                    <a:pt x="14758" y="15317"/>
                  </a:cubicBezTo>
                  <a:cubicBezTo>
                    <a:pt x="14980" y="14177"/>
                    <a:pt x="14442" y="13005"/>
                    <a:pt x="13492" y="12372"/>
                  </a:cubicBezTo>
                  <a:cubicBezTo>
                    <a:pt x="13048" y="12087"/>
                    <a:pt x="12573" y="11738"/>
                    <a:pt x="12415" y="11232"/>
                  </a:cubicBezTo>
                  <a:cubicBezTo>
                    <a:pt x="12225" y="10662"/>
                    <a:pt x="12478" y="10060"/>
                    <a:pt x="12542" y="9522"/>
                  </a:cubicBezTo>
                  <a:cubicBezTo>
                    <a:pt x="12605" y="8983"/>
                    <a:pt x="12605" y="8445"/>
                    <a:pt x="12573" y="7938"/>
                  </a:cubicBezTo>
                  <a:cubicBezTo>
                    <a:pt x="12542" y="7558"/>
                    <a:pt x="12478" y="7210"/>
                    <a:pt x="12320" y="6861"/>
                  </a:cubicBezTo>
                  <a:cubicBezTo>
                    <a:pt x="12035" y="6228"/>
                    <a:pt x="11370" y="5975"/>
                    <a:pt x="10831" y="5595"/>
                  </a:cubicBezTo>
                  <a:cubicBezTo>
                    <a:pt x="9565" y="4676"/>
                    <a:pt x="9850" y="3251"/>
                    <a:pt x="9153" y="2016"/>
                  </a:cubicBezTo>
                  <a:cubicBezTo>
                    <a:pt x="8802" y="1402"/>
                    <a:pt x="8383" y="1235"/>
                    <a:pt x="7929" y="1235"/>
                  </a:cubicBezTo>
                  <a:cubicBezTo>
                    <a:pt x="7563" y="1235"/>
                    <a:pt x="7173" y="1344"/>
                    <a:pt x="6778" y="1414"/>
                  </a:cubicBezTo>
                  <a:cubicBezTo>
                    <a:pt x="6594" y="1447"/>
                    <a:pt x="6406" y="1472"/>
                    <a:pt x="6220" y="1472"/>
                  </a:cubicBezTo>
                  <a:cubicBezTo>
                    <a:pt x="5861" y="1472"/>
                    <a:pt x="5507" y="1379"/>
                    <a:pt x="5194" y="1066"/>
                  </a:cubicBezTo>
                  <a:cubicBezTo>
                    <a:pt x="4593" y="504"/>
                    <a:pt x="3873" y="1"/>
                    <a:pt x="3151" y="1"/>
                  </a:cubicBezTo>
                  <a:close/>
                  <a:moveTo>
                    <a:pt x="12957" y="26709"/>
                  </a:moveTo>
                  <a:lnTo>
                    <a:pt x="12957" y="26709"/>
                  </a:lnTo>
                  <a:cubicBezTo>
                    <a:pt x="12956" y="26712"/>
                    <a:pt x="12955" y="26715"/>
                    <a:pt x="12953" y="26718"/>
                  </a:cubicBezTo>
                  <a:cubicBezTo>
                    <a:pt x="12955" y="26715"/>
                    <a:pt x="12956" y="26712"/>
                    <a:pt x="12957" y="26709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79;p43">
              <a:extLst>
                <a:ext uri="{FF2B5EF4-FFF2-40B4-BE49-F238E27FC236}">
                  <a16:creationId xmlns:a16="http://schemas.microsoft.com/office/drawing/2014/main" id="{183B292D-1994-D24C-4F82-C9588743C6C8}"/>
                </a:ext>
              </a:extLst>
            </p:cNvPr>
            <p:cNvSpPr/>
            <p:nvPr/>
          </p:nvSpPr>
          <p:spPr>
            <a:xfrm>
              <a:off x="3247468" y="2536697"/>
              <a:ext cx="385719" cy="926027"/>
            </a:xfrm>
            <a:custGeom>
              <a:avLst/>
              <a:gdLst/>
              <a:ahLst/>
              <a:cxnLst/>
              <a:rect l="l" t="t" r="r" b="b"/>
              <a:pathLst>
                <a:path w="12004" h="28819" extrusionOk="0">
                  <a:moveTo>
                    <a:pt x="286" y="0"/>
                  </a:moveTo>
                  <a:lnTo>
                    <a:pt x="1" y="222"/>
                  </a:lnTo>
                  <a:cubicBezTo>
                    <a:pt x="856" y="1299"/>
                    <a:pt x="1711" y="2502"/>
                    <a:pt x="2503" y="3769"/>
                  </a:cubicBezTo>
                  <a:cubicBezTo>
                    <a:pt x="4561" y="7031"/>
                    <a:pt x="6398" y="10768"/>
                    <a:pt x="8298" y="15550"/>
                  </a:cubicBezTo>
                  <a:cubicBezTo>
                    <a:pt x="10071" y="20142"/>
                    <a:pt x="11212" y="24607"/>
                    <a:pt x="11655" y="28819"/>
                  </a:cubicBezTo>
                  <a:lnTo>
                    <a:pt x="12003" y="28787"/>
                  </a:lnTo>
                  <a:cubicBezTo>
                    <a:pt x="11560" y="24544"/>
                    <a:pt x="10420" y="20047"/>
                    <a:pt x="8615" y="15423"/>
                  </a:cubicBezTo>
                  <a:cubicBezTo>
                    <a:pt x="6715" y="10641"/>
                    <a:pt x="4878" y="6872"/>
                    <a:pt x="2788" y="3579"/>
                  </a:cubicBezTo>
                  <a:cubicBezTo>
                    <a:pt x="1996" y="2280"/>
                    <a:pt x="1141" y="1109"/>
                    <a:pt x="286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80;p43">
              <a:extLst>
                <a:ext uri="{FF2B5EF4-FFF2-40B4-BE49-F238E27FC236}">
                  <a16:creationId xmlns:a16="http://schemas.microsoft.com/office/drawing/2014/main" id="{8D4AEF63-8A9D-5C83-0F5A-815CA3839270}"/>
                </a:ext>
              </a:extLst>
            </p:cNvPr>
            <p:cNvSpPr/>
            <p:nvPr/>
          </p:nvSpPr>
          <p:spPr>
            <a:xfrm>
              <a:off x="3174206" y="2751407"/>
              <a:ext cx="267664" cy="93634"/>
            </a:xfrm>
            <a:custGeom>
              <a:avLst/>
              <a:gdLst/>
              <a:ahLst/>
              <a:cxnLst/>
              <a:rect l="l" t="t" r="r" b="b"/>
              <a:pathLst>
                <a:path w="8330" h="2914" extrusionOk="0">
                  <a:moveTo>
                    <a:pt x="64" y="0"/>
                  </a:moveTo>
                  <a:lnTo>
                    <a:pt x="1" y="317"/>
                  </a:lnTo>
                  <a:cubicBezTo>
                    <a:pt x="2344" y="697"/>
                    <a:pt x="4656" y="1362"/>
                    <a:pt x="6841" y="2312"/>
                  </a:cubicBezTo>
                  <a:cubicBezTo>
                    <a:pt x="6999" y="2376"/>
                    <a:pt x="7126" y="2439"/>
                    <a:pt x="7253" y="2471"/>
                  </a:cubicBezTo>
                  <a:cubicBezTo>
                    <a:pt x="7569" y="2597"/>
                    <a:pt x="7791" y="2692"/>
                    <a:pt x="8139" y="2914"/>
                  </a:cubicBezTo>
                  <a:lnTo>
                    <a:pt x="8329" y="2661"/>
                  </a:lnTo>
                  <a:cubicBezTo>
                    <a:pt x="7981" y="2376"/>
                    <a:pt x="7696" y="2281"/>
                    <a:pt x="7379" y="2154"/>
                  </a:cubicBezTo>
                  <a:cubicBezTo>
                    <a:pt x="7253" y="2090"/>
                    <a:pt x="7126" y="2059"/>
                    <a:pt x="6968" y="1964"/>
                  </a:cubicBezTo>
                  <a:cubicBezTo>
                    <a:pt x="4751" y="1014"/>
                    <a:pt x="2439" y="349"/>
                    <a:pt x="64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81;p43">
              <a:extLst>
                <a:ext uri="{FF2B5EF4-FFF2-40B4-BE49-F238E27FC236}">
                  <a16:creationId xmlns:a16="http://schemas.microsoft.com/office/drawing/2014/main" id="{697F493A-AB33-DD23-B2BE-3A39F7D4DA31}"/>
                </a:ext>
              </a:extLst>
            </p:cNvPr>
            <p:cNvSpPr/>
            <p:nvPr/>
          </p:nvSpPr>
          <p:spPr>
            <a:xfrm>
              <a:off x="3259678" y="2939478"/>
              <a:ext cx="245267" cy="55172"/>
            </a:xfrm>
            <a:custGeom>
              <a:avLst/>
              <a:gdLst/>
              <a:ahLst/>
              <a:cxnLst/>
              <a:rect l="l" t="t" r="r" b="b"/>
              <a:pathLst>
                <a:path w="7633" h="1717" extrusionOk="0">
                  <a:moveTo>
                    <a:pt x="460" y="0"/>
                  </a:moveTo>
                  <a:cubicBezTo>
                    <a:pt x="307" y="0"/>
                    <a:pt x="154" y="2"/>
                    <a:pt x="1" y="6"/>
                  </a:cubicBezTo>
                  <a:lnTo>
                    <a:pt x="1" y="354"/>
                  </a:lnTo>
                  <a:cubicBezTo>
                    <a:pt x="150" y="351"/>
                    <a:pt x="300" y="349"/>
                    <a:pt x="450" y="349"/>
                  </a:cubicBezTo>
                  <a:cubicBezTo>
                    <a:pt x="2840" y="349"/>
                    <a:pt x="5269" y="822"/>
                    <a:pt x="7475" y="1716"/>
                  </a:cubicBezTo>
                  <a:lnTo>
                    <a:pt x="7633" y="1400"/>
                  </a:lnTo>
                  <a:cubicBezTo>
                    <a:pt x="5368" y="476"/>
                    <a:pt x="2907" y="0"/>
                    <a:pt x="460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82;p43">
              <a:extLst>
                <a:ext uri="{FF2B5EF4-FFF2-40B4-BE49-F238E27FC236}">
                  <a16:creationId xmlns:a16="http://schemas.microsoft.com/office/drawing/2014/main" id="{75DD4149-DE01-EBF1-28AF-79290AC2FFF6}"/>
                </a:ext>
              </a:extLst>
            </p:cNvPr>
            <p:cNvSpPr/>
            <p:nvPr/>
          </p:nvSpPr>
          <p:spPr>
            <a:xfrm>
              <a:off x="3319734" y="3095353"/>
              <a:ext cx="248320" cy="80428"/>
            </a:xfrm>
            <a:custGeom>
              <a:avLst/>
              <a:gdLst/>
              <a:ahLst/>
              <a:cxnLst/>
              <a:rect l="l" t="t" r="r" b="b"/>
              <a:pathLst>
                <a:path w="7728" h="2503" extrusionOk="0">
                  <a:moveTo>
                    <a:pt x="32" y="0"/>
                  </a:moveTo>
                  <a:lnTo>
                    <a:pt x="0" y="349"/>
                  </a:lnTo>
                  <a:cubicBezTo>
                    <a:pt x="2660" y="444"/>
                    <a:pt x="5257" y="1172"/>
                    <a:pt x="7537" y="2502"/>
                  </a:cubicBezTo>
                  <a:lnTo>
                    <a:pt x="7727" y="2186"/>
                  </a:lnTo>
                  <a:cubicBezTo>
                    <a:pt x="5384" y="855"/>
                    <a:pt x="2724" y="95"/>
                    <a:pt x="32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83;p43">
              <a:extLst>
                <a:ext uri="{FF2B5EF4-FFF2-40B4-BE49-F238E27FC236}">
                  <a16:creationId xmlns:a16="http://schemas.microsoft.com/office/drawing/2014/main" id="{32AAAD17-DFB0-D204-208D-5B06E65F972E}"/>
                </a:ext>
              </a:extLst>
            </p:cNvPr>
            <p:cNvSpPr/>
            <p:nvPr/>
          </p:nvSpPr>
          <p:spPr>
            <a:xfrm>
              <a:off x="3419441" y="2602826"/>
              <a:ext cx="33611" cy="235114"/>
            </a:xfrm>
            <a:custGeom>
              <a:avLst/>
              <a:gdLst/>
              <a:ahLst/>
              <a:cxnLst/>
              <a:rect l="l" t="t" r="r" b="b"/>
              <a:pathLst>
                <a:path w="1046" h="7317" extrusionOk="0">
                  <a:moveTo>
                    <a:pt x="729" y="1"/>
                  </a:moveTo>
                  <a:cubicBezTo>
                    <a:pt x="127" y="2408"/>
                    <a:pt x="1" y="4846"/>
                    <a:pt x="286" y="7316"/>
                  </a:cubicBezTo>
                  <a:lnTo>
                    <a:pt x="634" y="7253"/>
                  </a:lnTo>
                  <a:cubicBezTo>
                    <a:pt x="349" y="4846"/>
                    <a:pt x="476" y="2439"/>
                    <a:pt x="1046" y="96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84;p43">
              <a:extLst>
                <a:ext uri="{FF2B5EF4-FFF2-40B4-BE49-F238E27FC236}">
                  <a16:creationId xmlns:a16="http://schemas.microsoft.com/office/drawing/2014/main" id="{328B8ED3-C7A6-187C-916D-4E0329DE0D7B}"/>
                </a:ext>
              </a:extLst>
            </p:cNvPr>
            <p:cNvSpPr/>
            <p:nvPr/>
          </p:nvSpPr>
          <p:spPr>
            <a:xfrm>
              <a:off x="3494760" y="2771746"/>
              <a:ext cx="110954" cy="212717"/>
            </a:xfrm>
            <a:custGeom>
              <a:avLst/>
              <a:gdLst/>
              <a:ahLst/>
              <a:cxnLst/>
              <a:rect l="l" t="t" r="r" b="b"/>
              <a:pathLst>
                <a:path w="3453" h="6620" extrusionOk="0">
                  <a:moveTo>
                    <a:pt x="3199" y="1"/>
                  </a:moveTo>
                  <a:cubicBezTo>
                    <a:pt x="1710" y="1933"/>
                    <a:pt x="602" y="4181"/>
                    <a:pt x="0" y="6525"/>
                  </a:cubicBezTo>
                  <a:lnTo>
                    <a:pt x="349" y="6620"/>
                  </a:lnTo>
                  <a:cubicBezTo>
                    <a:pt x="919" y="4308"/>
                    <a:pt x="1995" y="2091"/>
                    <a:pt x="3452" y="222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85;p43">
              <a:extLst>
                <a:ext uri="{FF2B5EF4-FFF2-40B4-BE49-F238E27FC236}">
                  <a16:creationId xmlns:a16="http://schemas.microsoft.com/office/drawing/2014/main" id="{B47A1542-572A-3420-6D87-94B21C2F4990}"/>
                </a:ext>
              </a:extLst>
            </p:cNvPr>
            <p:cNvSpPr/>
            <p:nvPr/>
          </p:nvSpPr>
          <p:spPr>
            <a:xfrm>
              <a:off x="3564969" y="2989508"/>
              <a:ext cx="84476" cy="186272"/>
            </a:xfrm>
            <a:custGeom>
              <a:avLst/>
              <a:gdLst/>
              <a:ahLst/>
              <a:cxnLst/>
              <a:rect l="l" t="t" r="r" b="b"/>
              <a:pathLst>
                <a:path w="2629" h="5797" extrusionOk="0">
                  <a:moveTo>
                    <a:pt x="2344" y="1"/>
                  </a:moveTo>
                  <a:cubicBezTo>
                    <a:pt x="2027" y="508"/>
                    <a:pt x="1742" y="1014"/>
                    <a:pt x="1426" y="1489"/>
                  </a:cubicBezTo>
                  <a:cubicBezTo>
                    <a:pt x="1046" y="2154"/>
                    <a:pt x="634" y="2883"/>
                    <a:pt x="349" y="3674"/>
                  </a:cubicBezTo>
                  <a:cubicBezTo>
                    <a:pt x="127" y="4371"/>
                    <a:pt x="0" y="5068"/>
                    <a:pt x="0" y="5765"/>
                  </a:cubicBezTo>
                  <a:lnTo>
                    <a:pt x="349" y="5796"/>
                  </a:lnTo>
                  <a:cubicBezTo>
                    <a:pt x="349" y="5100"/>
                    <a:pt x="475" y="4435"/>
                    <a:pt x="697" y="3801"/>
                  </a:cubicBezTo>
                  <a:cubicBezTo>
                    <a:pt x="951" y="3041"/>
                    <a:pt x="1362" y="2313"/>
                    <a:pt x="1742" y="1679"/>
                  </a:cubicBezTo>
                  <a:cubicBezTo>
                    <a:pt x="2027" y="1173"/>
                    <a:pt x="2344" y="666"/>
                    <a:pt x="2629" y="19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86;p43">
              <a:extLst>
                <a:ext uri="{FF2B5EF4-FFF2-40B4-BE49-F238E27FC236}">
                  <a16:creationId xmlns:a16="http://schemas.microsoft.com/office/drawing/2014/main" id="{C96B74C2-92E5-BD53-B7DF-BB59DE3A4188}"/>
                </a:ext>
              </a:extLst>
            </p:cNvPr>
            <p:cNvSpPr/>
            <p:nvPr/>
          </p:nvSpPr>
          <p:spPr>
            <a:xfrm>
              <a:off x="3434704" y="3411826"/>
              <a:ext cx="367403" cy="367371"/>
            </a:xfrm>
            <a:custGeom>
              <a:avLst/>
              <a:gdLst/>
              <a:ahLst/>
              <a:cxnLst/>
              <a:rect l="l" t="t" r="r" b="b"/>
              <a:pathLst>
                <a:path w="11434" h="11433" extrusionOk="0">
                  <a:moveTo>
                    <a:pt x="1" y="0"/>
                  </a:moveTo>
                  <a:lnTo>
                    <a:pt x="1996" y="11433"/>
                  </a:lnTo>
                  <a:lnTo>
                    <a:pt x="9438" y="11433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87;p43">
              <a:extLst>
                <a:ext uri="{FF2B5EF4-FFF2-40B4-BE49-F238E27FC236}">
                  <a16:creationId xmlns:a16="http://schemas.microsoft.com/office/drawing/2014/main" id="{34A957FA-E511-F7F3-CBC8-B00B09B98BD9}"/>
                </a:ext>
              </a:extLst>
            </p:cNvPr>
            <p:cNvSpPr/>
            <p:nvPr/>
          </p:nvSpPr>
          <p:spPr>
            <a:xfrm>
              <a:off x="3388915" y="3308038"/>
              <a:ext cx="457952" cy="103820"/>
            </a:xfrm>
            <a:custGeom>
              <a:avLst/>
              <a:gdLst/>
              <a:ahLst/>
              <a:cxnLst/>
              <a:rect l="l" t="t" r="r" b="b"/>
              <a:pathLst>
                <a:path w="14252" h="3231" extrusionOk="0">
                  <a:moveTo>
                    <a:pt x="1" y="0"/>
                  </a:moveTo>
                  <a:lnTo>
                    <a:pt x="1" y="3230"/>
                  </a:lnTo>
                  <a:lnTo>
                    <a:pt x="14252" y="3230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88;p43">
              <a:extLst>
                <a:ext uri="{FF2B5EF4-FFF2-40B4-BE49-F238E27FC236}">
                  <a16:creationId xmlns:a16="http://schemas.microsoft.com/office/drawing/2014/main" id="{08DE5768-60AA-757B-E653-B4FE1A5675DB}"/>
                </a:ext>
              </a:extLst>
            </p:cNvPr>
            <p:cNvSpPr/>
            <p:nvPr/>
          </p:nvSpPr>
          <p:spPr>
            <a:xfrm>
              <a:off x="3434704" y="3411826"/>
              <a:ext cx="367403" cy="48874"/>
            </a:xfrm>
            <a:custGeom>
              <a:avLst/>
              <a:gdLst/>
              <a:ahLst/>
              <a:cxnLst/>
              <a:rect l="l" t="t" r="r" b="b"/>
              <a:pathLst>
                <a:path w="11434" h="1521" extrusionOk="0">
                  <a:moveTo>
                    <a:pt x="1" y="0"/>
                  </a:moveTo>
                  <a:lnTo>
                    <a:pt x="254" y="1521"/>
                  </a:lnTo>
                  <a:lnTo>
                    <a:pt x="11180" y="1521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89;p43">
              <a:extLst>
                <a:ext uri="{FF2B5EF4-FFF2-40B4-BE49-F238E27FC236}">
                  <a16:creationId xmlns:a16="http://schemas.microsoft.com/office/drawing/2014/main" id="{2B4A5DA9-639D-A847-D73C-C611ACE934FF}"/>
                </a:ext>
              </a:extLst>
            </p:cNvPr>
            <p:cNvSpPr/>
            <p:nvPr/>
          </p:nvSpPr>
          <p:spPr>
            <a:xfrm>
              <a:off x="3373652" y="3797480"/>
              <a:ext cx="2375138" cy="176086"/>
            </a:xfrm>
            <a:custGeom>
              <a:avLst/>
              <a:gdLst/>
              <a:ahLst/>
              <a:cxnLst/>
              <a:rect l="l" t="t" r="r" b="b"/>
              <a:pathLst>
                <a:path w="73917" h="5480" extrusionOk="0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90;p43">
              <a:extLst>
                <a:ext uri="{FF2B5EF4-FFF2-40B4-BE49-F238E27FC236}">
                  <a16:creationId xmlns:a16="http://schemas.microsoft.com/office/drawing/2014/main" id="{28053EDB-AAE0-EC0C-BCAE-4416478CA194}"/>
                </a:ext>
              </a:extLst>
            </p:cNvPr>
            <p:cNvSpPr/>
            <p:nvPr/>
          </p:nvSpPr>
          <p:spPr>
            <a:xfrm>
              <a:off x="4179600" y="1779334"/>
              <a:ext cx="960665" cy="1027533"/>
            </a:xfrm>
            <a:custGeom>
              <a:avLst/>
              <a:gdLst/>
              <a:ahLst/>
              <a:cxnLst/>
              <a:rect l="l" t="t" r="r" b="b"/>
              <a:pathLst>
                <a:path w="29897" h="31978" extrusionOk="0">
                  <a:moveTo>
                    <a:pt x="13297" y="0"/>
                  </a:moveTo>
                  <a:cubicBezTo>
                    <a:pt x="12541" y="0"/>
                    <a:pt x="11808" y="149"/>
                    <a:pt x="11116" y="547"/>
                  </a:cubicBezTo>
                  <a:cubicBezTo>
                    <a:pt x="10515" y="895"/>
                    <a:pt x="9976" y="1307"/>
                    <a:pt x="9375" y="1687"/>
                  </a:cubicBezTo>
                  <a:cubicBezTo>
                    <a:pt x="8076" y="2447"/>
                    <a:pt x="6651" y="2827"/>
                    <a:pt x="5416" y="3777"/>
                  </a:cubicBezTo>
                  <a:cubicBezTo>
                    <a:pt x="3389" y="5392"/>
                    <a:pt x="1267" y="8432"/>
                    <a:pt x="2502" y="11124"/>
                  </a:cubicBezTo>
                  <a:cubicBezTo>
                    <a:pt x="2882" y="11948"/>
                    <a:pt x="3611" y="12739"/>
                    <a:pt x="3452" y="13626"/>
                  </a:cubicBezTo>
                  <a:cubicBezTo>
                    <a:pt x="3421" y="13975"/>
                    <a:pt x="3231" y="14291"/>
                    <a:pt x="3041" y="14608"/>
                  </a:cubicBezTo>
                  <a:cubicBezTo>
                    <a:pt x="2217" y="15906"/>
                    <a:pt x="1046" y="17078"/>
                    <a:pt x="982" y="18662"/>
                  </a:cubicBezTo>
                  <a:cubicBezTo>
                    <a:pt x="951" y="18947"/>
                    <a:pt x="982" y="19263"/>
                    <a:pt x="1077" y="19517"/>
                  </a:cubicBezTo>
                  <a:cubicBezTo>
                    <a:pt x="1172" y="19833"/>
                    <a:pt x="1362" y="20055"/>
                    <a:pt x="1521" y="20340"/>
                  </a:cubicBezTo>
                  <a:cubicBezTo>
                    <a:pt x="2217" y="21543"/>
                    <a:pt x="1647" y="22367"/>
                    <a:pt x="1014" y="23475"/>
                  </a:cubicBezTo>
                  <a:cubicBezTo>
                    <a:pt x="159" y="24964"/>
                    <a:pt x="1" y="26895"/>
                    <a:pt x="761" y="28447"/>
                  </a:cubicBezTo>
                  <a:cubicBezTo>
                    <a:pt x="1452" y="29859"/>
                    <a:pt x="2983" y="30852"/>
                    <a:pt x="4542" y="30852"/>
                  </a:cubicBezTo>
                  <a:cubicBezTo>
                    <a:pt x="4696" y="30852"/>
                    <a:pt x="4850" y="30842"/>
                    <a:pt x="5004" y="30822"/>
                  </a:cubicBezTo>
                  <a:cubicBezTo>
                    <a:pt x="6303" y="30632"/>
                    <a:pt x="7253" y="29651"/>
                    <a:pt x="8456" y="29366"/>
                  </a:cubicBezTo>
                  <a:cubicBezTo>
                    <a:pt x="9783" y="29026"/>
                    <a:pt x="11110" y="28446"/>
                    <a:pt x="12525" y="28446"/>
                  </a:cubicBezTo>
                  <a:cubicBezTo>
                    <a:pt x="12562" y="28446"/>
                    <a:pt x="12599" y="28446"/>
                    <a:pt x="12637" y="28447"/>
                  </a:cubicBezTo>
                  <a:cubicBezTo>
                    <a:pt x="14948" y="28511"/>
                    <a:pt x="16627" y="29461"/>
                    <a:pt x="18464" y="30791"/>
                  </a:cubicBezTo>
                  <a:cubicBezTo>
                    <a:pt x="19573" y="31569"/>
                    <a:pt x="20994" y="31977"/>
                    <a:pt x="22402" y="31977"/>
                  </a:cubicBezTo>
                  <a:cubicBezTo>
                    <a:pt x="23285" y="31977"/>
                    <a:pt x="24163" y="31817"/>
                    <a:pt x="24956" y="31487"/>
                  </a:cubicBezTo>
                  <a:cubicBezTo>
                    <a:pt x="24956" y="31487"/>
                    <a:pt x="24956" y="31487"/>
                    <a:pt x="24956" y="31456"/>
                  </a:cubicBezTo>
                  <a:cubicBezTo>
                    <a:pt x="25969" y="31044"/>
                    <a:pt x="26856" y="30442"/>
                    <a:pt x="27743" y="29809"/>
                  </a:cubicBezTo>
                  <a:cubicBezTo>
                    <a:pt x="28313" y="29397"/>
                    <a:pt x="28914" y="28954"/>
                    <a:pt x="29263" y="28321"/>
                  </a:cubicBezTo>
                  <a:cubicBezTo>
                    <a:pt x="29548" y="27877"/>
                    <a:pt x="29643" y="27339"/>
                    <a:pt x="29706" y="26832"/>
                  </a:cubicBezTo>
                  <a:cubicBezTo>
                    <a:pt x="29896" y="24679"/>
                    <a:pt x="29136" y="22462"/>
                    <a:pt x="27648" y="20910"/>
                  </a:cubicBezTo>
                  <a:cubicBezTo>
                    <a:pt x="27363" y="20625"/>
                    <a:pt x="27046" y="20340"/>
                    <a:pt x="26856" y="19992"/>
                  </a:cubicBezTo>
                  <a:cubicBezTo>
                    <a:pt x="25938" y="18440"/>
                    <a:pt x="27426" y="16191"/>
                    <a:pt x="26413" y="14671"/>
                  </a:cubicBezTo>
                  <a:cubicBezTo>
                    <a:pt x="25906" y="13943"/>
                    <a:pt x="25019" y="13658"/>
                    <a:pt x="24322" y="13151"/>
                  </a:cubicBezTo>
                  <a:cubicBezTo>
                    <a:pt x="22011" y="11504"/>
                    <a:pt x="22866" y="8781"/>
                    <a:pt x="22327" y="6437"/>
                  </a:cubicBezTo>
                  <a:cubicBezTo>
                    <a:pt x="21567" y="2954"/>
                    <a:pt x="17799" y="547"/>
                    <a:pt x="14473" y="104"/>
                  </a:cubicBezTo>
                  <a:cubicBezTo>
                    <a:pt x="14077" y="39"/>
                    <a:pt x="13684" y="0"/>
                    <a:pt x="132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91;p43">
              <a:extLst>
                <a:ext uri="{FF2B5EF4-FFF2-40B4-BE49-F238E27FC236}">
                  <a16:creationId xmlns:a16="http://schemas.microsoft.com/office/drawing/2014/main" id="{749E5D85-A9E3-7287-CDD2-275CE18D161F}"/>
                </a:ext>
              </a:extLst>
            </p:cNvPr>
            <p:cNvSpPr/>
            <p:nvPr/>
          </p:nvSpPr>
          <p:spPr>
            <a:xfrm>
              <a:off x="4181624" y="1760858"/>
              <a:ext cx="899614" cy="820632"/>
            </a:xfrm>
            <a:custGeom>
              <a:avLst/>
              <a:gdLst/>
              <a:ahLst/>
              <a:cxnLst/>
              <a:rect l="l" t="t" r="r" b="b"/>
              <a:pathLst>
                <a:path w="27997" h="25539" extrusionOk="0">
                  <a:moveTo>
                    <a:pt x="14013" y="1"/>
                  </a:moveTo>
                  <a:cubicBezTo>
                    <a:pt x="12667" y="1"/>
                    <a:pt x="11445" y="309"/>
                    <a:pt x="10452" y="900"/>
                  </a:cubicBezTo>
                  <a:cubicBezTo>
                    <a:pt x="10040" y="1154"/>
                    <a:pt x="9723" y="1502"/>
                    <a:pt x="9438" y="1819"/>
                  </a:cubicBezTo>
                  <a:cubicBezTo>
                    <a:pt x="9343" y="1914"/>
                    <a:pt x="9217" y="2040"/>
                    <a:pt x="9122" y="2167"/>
                  </a:cubicBezTo>
                  <a:cubicBezTo>
                    <a:pt x="8710" y="2579"/>
                    <a:pt x="8203" y="2895"/>
                    <a:pt x="7601" y="3275"/>
                  </a:cubicBezTo>
                  <a:cubicBezTo>
                    <a:pt x="6746" y="3814"/>
                    <a:pt x="5796" y="4289"/>
                    <a:pt x="4878" y="4732"/>
                  </a:cubicBezTo>
                  <a:cubicBezTo>
                    <a:pt x="4688" y="4827"/>
                    <a:pt x="4466" y="4922"/>
                    <a:pt x="4276" y="5049"/>
                  </a:cubicBezTo>
                  <a:cubicBezTo>
                    <a:pt x="3484" y="5429"/>
                    <a:pt x="2756" y="5809"/>
                    <a:pt x="2218" y="6411"/>
                  </a:cubicBezTo>
                  <a:cubicBezTo>
                    <a:pt x="1616" y="7139"/>
                    <a:pt x="1268" y="8152"/>
                    <a:pt x="1299" y="9229"/>
                  </a:cubicBezTo>
                  <a:cubicBezTo>
                    <a:pt x="1331" y="10116"/>
                    <a:pt x="1584" y="11066"/>
                    <a:pt x="2091" y="12079"/>
                  </a:cubicBezTo>
                  <a:cubicBezTo>
                    <a:pt x="2186" y="12238"/>
                    <a:pt x="2281" y="12396"/>
                    <a:pt x="2376" y="12554"/>
                  </a:cubicBezTo>
                  <a:cubicBezTo>
                    <a:pt x="2598" y="12998"/>
                    <a:pt x="2851" y="13441"/>
                    <a:pt x="2978" y="13884"/>
                  </a:cubicBezTo>
                  <a:cubicBezTo>
                    <a:pt x="3358" y="15120"/>
                    <a:pt x="2376" y="16133"/>
                    <a:pt x="1933" y="16513"/>
                  </a:cubicBezTo>
                  <a:cubicBezTo>
                    <a:pt x="1838" y="16608"/>
                    <a:pt x="1743" y="16703"/>
                    <a:pt x="1616" y="16798"/>
                  </a:cubicBezTo>
                  <a:cubicBezTo>
                    <a:pt x="1109" y="17210"/>
                    <a:pt x="571" y="17653"/>
                    <a:pt x="286" y="18286"/>
                  </a:cubicBezTo>
                  <a:cubicBezTo>
                    <a:pt x="1" y="18920"/>
                    <a:pt x="33" y="19712"/>
                    <a:pt x="349" y="20313"/>
                  </a:cubicBezTo>
                  <a:cubicBezTo>
                    <a:pt x="508" y="20598"/>
                    <a:pt x="698" y="20820"/>
                    <a:pt x="888" y="21042"/>
                  </a:cubicBezTo>
                  <a:cubicBezTo>
                    <a:pt x="1109" y="21295"/>
                    <a:pt x="1299" y="21548"/>
                    <a:pt x="1458" y="21802"/>
                  </a:cubicBezTo>
                  <a:cubicBezTo>
                    <a:pt x="1679" y="22308"/>
                    <a:pt x="1679" y="22910"/>
                    <a:pt x="1458" y="23417"/>
                  </a:cubicBezTo>
                  <a:cubicBezTo>
                    <a:pt x="1363" y="23607"/>
                    <a:pt x="1236" y="23797"/>
                    <a:pt x="1109" y="23987"/>
                  </a:cubicBezTo>
                  <a:cubicBezTo>
                    <a:pt x="793" y="24494"/>
                    <a:pt x="476" y="24969"/>
                    <a:pt x="666" y="25539"/>
                  </a:cubicBezTo>
                  <a:lnTo>
                    <a:pt x="919" y="25444"/>
                  </a:lnTo>
                  <a:cubicBezTo>
                    <a:pt x="793" y="25000"/>
                    <a:pt x="1078" y="24589"/>
                    <a:pt x="1363" y="24145"/>
                  </a:cubicBezTo>
                  <a:cubicBezTo>
                    <a:pt x="1489" y="23955"/>
                    <a:pt x="1616" y="23734"/>
                    <a:pt x="1711" y="23512"/>
                  </a:cubicBezTo>
                  <a:cubicBezTo>
                    <a:pt x="1996" y="22942"/>
                    <a:pt x="1996" y="22245"/>
                    <a:pt x="1711" y="21675"/>
                  </a:cubicBezTo>
                  <a:cubicBezTo>
                    <a:pt x="1553" y="21390"/>
                    <a:pt x="1331" y="21137"/>
                    <a:pt x="1141" y="20883"/>
                  </a:cubicBezTo>
                  <a:cubicBezTo>
                    <a:pt x="951" y="20662"/>
                    <a:pt x="761" y="20440"/>
                    <a:pt x="634" y="20187"/>
                  </a:cubicBezTo>
                  <a:cubicBezTo>
                    <a:pt x="318" y="19648"/>
                    <a:pt x="318" y="18952"/>
                    <a:pt x="571" y="18413"/>
                  </a:cubicBezTo>
                  <a:cubicBezTo>
                    <a:pt x="824" y="17843"/>
                    <a:pt x="1331" y="17400"/>
                    <a:pt x="1806" y="17020"/>
                  </a:cubicBezTo>
                  <a:cubicBezTo>
                    <a:pt x="1933" y="16925"/>
                    <a:pt x="2028" y="16830"/>
                    <a:pt x="2154" y="16735"/>
                  </a:cubicBezTo>
                  <a:cubicBezTo>
                    <a:pt x="3168" y="15848"/>
                    <a:pt x="3580" y="14771"/>
                    <a:pt x="3263" y="13821"/>
                  </a:cubicBezTo>
                  <a:cubicBezTo>
                    <a:pt x="3136" y="13314"/>
                    <a:pt x="2883" y="12871"/>
                    <a:pt x="2629" y="12428"/>
                  </a:cubicBezTo>
                  <a:cubicBezTo>
                    <a:pt x="2534" y="12269"/>
                    <a:pt x="2439" y="12111"/>
                    <a:pt x="2376" y="11953"/>
                  </a:cubicBezTo>
                  <a:cubicBezTo>
                    <a:pt x="1869" y="10971"/>
                    <a:pt x="1616" y="10084"/>
                    <a:pt x="1584" y="9229"/>
                  </a:cubicBezTo>
                  <a:cubicBezTo>
                    <a:pt x="1553" y="8216"/>
                    <a:pt x="1869" y="7266"/>
                    <a:pt x="2439" y="6601"/>
                  </a:cubicBezTo>
                  <a:cubicBezTo>
                    <a:pt x="2946" y="6031"/>
                    <a:pt x="3643" y="5651"/>
                    <a:pt x="4403" y="5271"/>
                  </a:cubicBezTo>
                  <a:cubicBezTo>
                    <a:pt x="4593" y="5176"/>
                    <a:pt x="4815" y="5081"/>
                    <a:pt x="5005" y="4986"/>
                  </a:cubicBezTo>
                  <a:cubicBezTo>
                    <a:pt x="5923" y="4542"/>
                    <a:pt x="6873" y="4067"/>
                    <a:pt x="7760" y="3529"/>
                  </a:cubicBezTo>
                  <a:cubicBezTo>
                    <a:pt x="8362" y="3149"/>
                    <a:pt x="8900" y="2800"/>
                    <a:pt x="9312" y="2357"/>
                  </a:cubicBezTo>
                  <a:cubicBezTo>
                    <a:pt x="9438" y="2230"/>
                    <a:pt x="9533" y="2135"/>
                    <a:pt x="9660" y="2009"/>
                  </a:cubicBezTo>
                  <a:cubicBezTo>
                    <a:pt x="9945" y="1692"/>
                    <a:pt x="10230" y="1375"/>
                    <a:pt x="10610" y="1154"/>
                  </a:cubicBezTo>
                  <a:cubicBezTo>
                    <a:pt x="11589" y="557"/>
                    <a:pt x="12768" y="297"/>
                    <a:pt x="13979" y="297"/>
                  </a:cubicBezTo>
                  <a:cubicBezTo>
                    <a:pt x="16176" y="297"/>
                    <a:pt x="18480" y="1155"/>
                    <a:pt x="19889" y="2420"/>
                  </a:cubicBezTo>
                  <a:cubicBezTo>
                    <a:pt x="20016" y="2515"/>
                    <a:pt x="20142" y="2642"/>
                    <a:pt x="20269" y="2800"/>
                  </a:cubicBezTo>
                  <a:cubicBezTo>
                    <a:pt x="21283" y="3845"/>
                    <a:pt x="21916" y="5081"/>
                    <a:pt x="22043" y="6221"/>
                  </a:cubicBezTo>
                  <a:cubicBezTo>
                    <a:pt x="22169" y="7392"/>
                    <a:pt x="22169" y="8564"/>
                    <a:pt x="22169" y="9578"/>
                  </a:cubicBezTo>
                  <a:cubicBezTo>
                    <a:pt x="22169" y="9768"/>
                    <a:pt x="22169" y="9989"/>
                    <a:pt x="22169" y="10179"/>
                  </a:cubicBezTo>
                  <a:cubicBezTo>
                    <a:pt x="22138" y="10813"/>
                    <a:pt x="22138" y="11383"/>
                    <a:pt x="22391" y="12048"/>
                  </a:cubicBezTo>
                  <a:cubicBezTo>
                    <a:pt x="22613" y="12713"/>
                    <a:pt x="23024" y="13631"/>
                    <a:pt x="23943" y="14075"/>
                  </a:cubicBezTo>
                  <a:cubicBezTo>
                    <a:pt x="24228" y="14201"/>
                    <a:pt x="24576" y="14265"/>
                    <a:pt x="24893" y="14360"/>
                  </a:cubicBezTo>
                  <a:cubicBezTo>
                    <a:pt x="25114" y="14391"/>
                    <a:pt x="25368" y="14455"/>
                    <a:pt x="25590" y="14518"/>
                  </a:cubicBezTo>
                  <a:cubicBezTo>
                    <a:pt x="26571" y="14866"/>
                    <a:pt x="27300" y="15880"/>
                    <a:pt x="27363" y="16925"/>
                  </a:cubicBezTo>
                  <a:cubicBezTo>
                    <a:pt x="27363" y="17526"/>
                    <a:pt x="27205" y="18065"/>
                    <a:pt x="27015" y="18666"/>
                  </a:cubicBezTo>
                  <a:cubicBezTo>
                    <a:pt x="26951" y="18952"/>
                    <a:pt x="26856" y="19205"/>
                    <a:pt x="26793" y="19490"/>
                  </a:cubicBezTo>
                  <a:cubicBezTo>
                    <a:pt x="26540" y="20725"/>
                    <a:pt x="26635" y="22372"/>
                    <a:pt x="27806" y="23385"/>
                  </a:cubicBezTo>
                  <a:lnTo>
                    <a:pt x="27996" y="23163"/>
                  </a:lnTo>
                  <a:cubicBezTo>
                    <a:pt x="26920" y="22245"/>
                    <a:pt x="26825" y="20693"/>
                    <a:pt x="27078" y="19553"/>
                  </a:cubicBezTo>
                  <a:cubicBezTo>
                    <a:pt x="27141" y="19268"/>
                    <a:pt x="27205" y="19015"/>
                    <a:pt x="27300" y="18762"/>
                  </a:cubicBezTo>
                  <a:cubicBezTo>
                    <a:pt x="27490" y="18160"/>
                    <a:pt x="27648" y="17558"/>
                    <a:pt x="27616" y="16925"/>
                  </a:cubicBezTo>
                  <a:cubicBezTo>
                    <a:pt x="27585" y="15753"/>
                    <a:pt x="26793" y="14645"/>
                    <a:pt x="25685" y="14265"/>
                  </a:cubicBezTo>
                  <a:cubicBezTo>
                    <a:pt x="25431" y="14170"/>
                    <a:pt x="25178" y="14138"/>
                    <a:pt x="24956" y="14075"/>
                  </a:cubicBezTo>
                  <a:cubicBezTo>
                    <a:pt x="24639" y="14011"/>
                    <a:pt x="24323" y="13948"/>
                    <a:pt x="24038" y="13821"/>
                  </a:cubicBezTo>
                  <a:cubicBezTo>
                    <a:pt x="23436" y="13504"/>
                    <a:pt x="22993" y="12934"/>
                    <a:pt x="22644" y="11953"/>
                  </a:cubicBezTo>
                  <a:cubicBezTo>
                    <a:pt x="22423" y="11351"/>
                    <a:pt x="22423" y="10813"/>
                    <a:pt x="22454" y="10179"/>
                  </a:cubicBezTo>
                  <a:cubicBezTo>
                    <a:pt x="22454" y="9989"/>
                    <a:pt x="22454" y="9768"/>
                    <a:pt x="22454" y="9578"/>
                  </a:cubicBezTo>
                  <a:cubicBezTo>
                    <a:pt x="22454" y="8564"/>
                    <a:pt x="22423" y="7392"/>
                    <a:pt x="22296" y="6189"/>
                  </a:cubicBezTo>
                  <a:cubicBezTo>
                    <a:pt x="22201" y="4986"/>
                    <a:pt x="21504" y="3687"/>
                    <a:pt x="20491" y="2579"/>
                  </a:cubicBezTo>
                  <a:cubicBezTo>
                    <a:pt x="20332" y="2452"/>
                    <a:pt x="20206" y="2325"/>
                    <a:pt x="20079" y="2199"/>
                  </a:cubicBezTo>
                  <a:cubicBezTo>
                    <a:pt x="18907" y="1154"/>
                    <a:pt x="17229" y="394"/>
                    <a:pt x="15424" y="109"/>
                  </a:cubicBezTo>
                  <a:cubicBezTo>
                    <a:pt x="14942" y="36"/>
                    <a:pt x="14470" y="1"/>
                    <a:pt x="14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92;p43">
              <a:extLst>
                <a:ext uri="{FF2B5EF4-FFF2-40B4-BE49-F238E27FC236}">
                  <a16:creationId xmlns:a16="http://schemas.microsoft.com/office/drawing/2014/main" id="{977C67AD-0D90-7050-D094-F6F39D4465C5}"/>
                </a:ext>
              </a:extLst>
            </p:cNvPr>
            <p:cNvSpPr/>
            <p:nvPr/>
          </p:nvSpPr>
          <p:spPr>
            <a:xfrm>
              <a:off x="3667761" y="3324490"/>
              <a:ext cx="1824580" cy="505862"/>
            </a:xfrm>
            <a:custGeom>
              <a:avLst/>
              <a:gdLst/>
              <a:ahLst/>
              <a:cxnLst/>
              <a:rect l="l" t="t" r="r" b="b"/>
              <a:pathLst>
                <a:path w="56783" h="15743" extrusionOk="0">
                  <a:moveTo>
                    <a:pt x="49793" y="1"/>
                  </a:moveTo>
                  <a:cubicBezTo>
                    <a:pt x="46715" y="1"/>
                    <a:pt x="43498" y="797"/>
                    <a:pt x="40568" y="1515"/>
                  </a:cubicBezTo>
                  <a:cubicBezTo>
                    <a:pt x="36445" y="2515"/>
                    <a:pt x="32475" y="3638"/>
                    <a:pt x="28174" y="3638"/>
                  </a:cubicBezTo>
                  <a:cubicBezTo>
                    <a:pt x="28114" y="3638"/>
                    <a:pt x="28055" y="3637"/>
                    <a:pt x="27995" y="3637"/>
                  </a:cubicBezTo>
                  <a:cubicBezTo>
                    <a:pt x="20205" y="3574"/>
                    <a:pt x="12731" y="977"/>
                    <a:pt x="4972" y="375"/>
                  </a:cubicBezTo>
                  <a:cubicBezTo>
                    <a:pt x="4608" y="350"/>
                    <a:pt x="4232" y="329"/>
                    <a:pt x="3858" y="329"/>
                  </a:cubicBezTo>
                  <a:cubicBezTo>
                    <a:pt x="2834" y="329"/>
                    <a:pt x="1819" y="485"/>
                    <a:pt x="1077" y="1135"/>
                  </a:cubicBezTo>
                  <a:cubicBezTo>
                    <a:pt x="222" y="1895"/>
                    <a:pt x="0" y="3098"/>
                    <a:pt x="127" y="4207"/>
                  </a:cubicBezTo>
                  <a:cubicBezTo>
                    <a:pt x="475" y="6994"/>
                    <a:pt x="2597" y="8451"/>
                    <a:pt x="4909" y="9622"/>
                  </a:cubicBezTo>
                  <a:cubicBezTo>
                    <a:pt x="7886" y="11142"/>
                    <a:pt x="11021" y="12251"/>
                    <a:pt x="14188" y="13201"/>
                  </a:cubicBezTo>
                  <a:cubicBezTo>
                    <a:pt x="17260" y="14119"/>
                    <a:pt x="20458" y="15133"/>
                    <a:pt x="23657" y="15449"/>
                  </a:cubicBezTo>
                  <a:cubicBezTo>
                    <a:pt x="25524" y="15626"/>
                    <a:pt x="27405" y="15742"/>
                    <a:pt x="29284" y="15742"/>
                  </a:cubicBezTo>
                  <a:cubicBezTo>
                    <a:pt x="32123" y="15742"/>
                    <a:pt x="34955" y="15477"/>
                    <a:pt x="37718" y="14753"/>
                  </a:cubicBezTo>
                  <a:cubicBezTo>
                    <a:pt x="42848" y="13423"/>
                    <a:pt x="48010" y="11364"/>
                    <a:pt x="52349" y="8356"/>
                  </a:cubicBezTo>
                  <a:cubicBezTo>
                    <a:pt x="53141" y="7785"/>
                    <a:pt x="53932" y="7120"/>
                    <a:pt x="54534" y="6360"/>
                  </a:cubicBezTo>
                  <a:cubicBezTo>
                    <a:pt x="56783" y="3542"/>
                    <a:pt x="53774" y="153"/>
                    <a:pt x="50734" y="27"/>
                  </a:cubicBezTo>
                  <a:cubicBezTo>
                    <a:pt x="50422" y="9"/>
                    <a:pt x="50108" y="1"/>
                    <a:pt x="497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93;p43">
              <a:extLst>
                <a:ext uri="{FF2B5EF4-FFF2-40B4-BE49-F238E27FC236}">
                  <a16:creationId xmlns:a16="http://schemas.microsoft.com/office/drawing/2014/main" id="{5485B502-09AB-50CD-F9CD-6486608CAAF2}"/>
                </a:ext>
              </a:extLst>
            </p:cNvPr>
            <p:cNvSpPr/>
            <p:nvPr/>
          </p:nvSpPr>
          <p:spPr>
            <a:xfrm>
              <a:off x="3959813" y="2994907"/>
              <a:ext cx="377557" cy="568392"/>
            </a:xfrm>
            <a:custGeom>
              <a:avLst/>
              <a:gdLst/>
              <a:ahLst/>
              <a:cxnLst/>
              <a:rect l="l" t="t" r="r" b="b"/>
              <a:pathLst>
                <a:path w="11750" h="17689" extrusionOk="0">
                  <a:moveTo>
                    <a:pt x="3246" y="0"/>
                  </a:moveTo>
                  <a:cubicBezTo>
                    <a:pt x="2774" y="0"/>
                    <a:pt x="2315" y="41"/>
                    <a:pt x="1932" y="86"/>
                  </a:cubicBezTo>
                  <a:cubicBezTo>
                    <a:pt x="1425" y="150"/>
                    <a:pt x="918" y="340"/>
                    <a:pt x="602" y="751"/>
                  </a:cubicBezTo>
                  <a:cubicBezTo>
                    <a:pt x="95" y="1416"/>
                    <a:pt x="158" y="2936"/>
                    <a:pt x="127" y="3728"/>
                  </a:cubicBezTo>
                  <a:cubicBezTo>
                    <a:pt x="0" y="8668"/>
                    <a:pt x="3895" y="12722"/>
                    <a:pt x="7062" y="16047"/>
                  </a:cubicBezTo>
                  <a:cubicBezTo>
                    <a:pt x="7664" y="16681"/>
                    <a:pt x="8329" y="17346"/>
                    <a:pt x="9184" y="17599"/>
                  </a:cubicBezTo>
                  <a:cubicBezTo>
                    <a:pt x="9387" y="17659"/>
                    <a:pt x="9602" y="17689"/>
                    <a:pt x="9817" y="17689"/>
                  </a:cubicBezTo>
                  <a:cubicBezTo>
                    <a:pt x="10509" y="17689"/>
                    <a:pt x="11198" y="17380"/>
                    <a:pt x="11464" y="16776"/>
                  </a:cubicBezTo>
                  <a:cubicBezTo>
                    <a:pt x="11749" y="16174"/>
                    <a:pt x="11591" y="15509"/>
                    <a:pt x="11369" y="14876"/>
                  </a:cubicBezTo>
                  <a:cubicBezTo>
                    <a:pt x="10989" y="13831"/>
                    <a:pt x="10451" y="12880"/>
                    <a:pt x="9817" y="11962"/>
                  </a:cubicBezTo>
                  <a:cubicBezTo>
                    <a:pt x="9374" y="11329"/>
                    <a:pt x="9089" y="10727"/>
                    <a:pt x="8804" y="10094"/>
                  </a:cubicBezTo>
                  <a:cubicBezTo>
                    <a:pt x="8709" y="9872"/>
                    <a:pt x="8646" y="9682"/>
                    <a:pt x="8551" y="9492"/>
                  </a:cubicBezTo>
                  <a:cubicBezTo>
                    <a:pt x="7601" y="7370"/>
                    <a:pt x="6904" y="5153"/>
                    <a:pt x="6492" y="2873"/>
                  </a:cubicBezTo>
                  <a:cubicBezTo>
                    <a:pt x="6334" y="2050"/>
                    <a:pt x="6176" y="1163"/>
                    <a:pt x="5574" y="625"/>
                  </a:cubicBezTo>
                  <a:cubicBezTo>
                    <a:pt x="5002" y="135"/>
                    <a:pt x="4102" y="0"/>
                    <a:pt x="3246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94;p43">
              <a:extLst>
                <a:ext uri="{FF2B5EF4-FFF2-40B4-BE49-F238E27FC236}">
                  <a16:creationId xmlns:a16="http://schemas.microsoft.com/office/drawing/2014/main" id="{01CE3615-27F5-B396-CD50-5DE6993D7B47}"/>
                </a:ext>
              </a:extLst>
            </p:cNvPr>
            <p:cNvSpPr/>
            <p:nvPr/>
          </p:nvSpPr>
          <p:spPr>
            <a:xfrm>
              <a:off x="4325128" y="2164892"/>
              <a:ext cx="520032" cy="459720"/>
            </a:xfrm>
            <a:custGeom>
              <a:avLst/>
              <a:gdLst/>
              <a:ahLst/>
              <a:cxnLst/>
              <a:rect l="l" t="t" r="r" b="b"/>
              <a:pathLst>
                <a:path w="16184" h="14307" extrusionOk="0">
                  <a:moveTo>
                    <a:pt x="6737" y="1"/>
                  </a:moveTo>
                  <a:cubicBezTo>
                    <a:pt x="5780" y="1"/>
                    <a:pt x="4803" y="215"/>
                    <a:pt x="4022" y="772"/>
                  </a:cubicBezTo>
                  <a:cubicBezTo>
                    <a:pt x="3357" y="1247"/>
                    <a:pt x="2597" y="2102"/>
                    <a:pt x="2280" y="2831"/>
                  </a:cubicBezTo>
                  <a:cubicBezTo>
                    <a:pt x="1869" y="3812"/>
                    <a:pt x="2249" y="4952"/>
                    <a:pt x="1805" y="5934"/>
                  </a:cubicBezTo>
                  <a:cubicBezTo>
                    <a:pt x="1552" y="6441"/>
                    <a:pt x="1140" y="6853"/>
                    <a:pt x="855" y="7359"/>
                  </a:cubicBezTo>
                  <a:cubicBezTo>
                    <a:pt x="602" y="7803"/>
                    <a:pt x="444" y="8341"/>
                    <a:pt x="317" y="8848"/>
                  </a:cubicBezTo>
                  <a:cubicBezTo>
                    <a:pt x="95" y="9766"/>
                    <a:pt x="0" y="10748"/>
                    <a:pt x="380" y="11571"/>
                  </a:cubicBezTo>
                  <a:cubicBezTo>
                    <a:pt x="665" y="12173"/>
                    <a:pt x="1204" y="12648"/>
                    <a:pt x="1774" y="12996"/>
                  </a:cubicBezTo>
                  <a:cubicBezTo>
                    <a:pt x="2945" y="13725"/>
                    <a:pt x="4307" y="14136"/>
                    <a:pt x="5701" y="14168"/>
                  </a:cubicBezTo>
                  <a:cubicBezTo>
                    <a:pt x="5783" y="14172"/>
                    <a:pt x="5864" y="14173"/>
                    <a:pt x="5945" y="14173"/>
                  </a:cubicBezTo>
                  <a:cubicBezTo>
                    <a:pt x="6309" y="14173"/>
                    <a:pt x="6658" y="14142"/>
                    <a:pt x="7007" y="14142"/>
                  </a:cubicBezTo>
                  <a:cubicBezTo>
                    <a:pt x="7236" y="14142"/>
                    <a:pt x="7464" y="14156"/>
                    <a:pt x="7696" y="14200"/>
                  </a:cubicBezTo>
                  <a:cubicBezTo>
                    <a:pt x="8290" y="14271"/>
                    <a:pt x="8883" y="14307"/>
                    <a:pt x="9477" y="14307"/>
                  </a:cubicBezTo>
                  <a:cubicBezTo>
                    <a:pt x="9675" y="14307"/>
                    <a:pt x="9873" y="14303"/>
                    <a:pt x="10071" y="14295"/>
                  </a:cubicBezTo>
                  <a:cubicBezTo>
                    <a:pt x="12161" y="14231"/>
                    <a:pt x="14695" y="13820"/>
                    <a:pt x="15708" y="11698"/>
                  </a:cubicBezTo>
                  <a:cubicBezTo>
                    <a:pt x="16088" y="10906"/>
                    <a:pt x="16183" y="10051"/>
                    <a:pt x="16056" y="9196"/>
                  </a:cubicBezTo>
                  <a:cubicBezTo>
                    <a:pt x="15708" y="6916"/>
                    <a:pt x="13396" y="5744"/>
                    <a:pt x="12890" y="3591"/>
                  </a:cubicBezTo>
                  <a:cubicBezTo>
                    <a:pt x="12731" y="2926"/>
                    <a:pt x="12890" y="2071"/>
                    <a:pt x="12415" y="1532"/>
                  </a:cubicBezTo>
                  <a:cubicBezTo>
                    <a:pt x="11813" y="867"/>
                    <a:pt x="11116" y="1025"/>
                    <a:pt x="10293" y="740"/>
                  </a:cubicBezTo>
                  <a:cubicBezTo>
                    <a:pt x="9279" y="424"/>
                    <a:pt x="8203" y="75"/>
                    <a:pt x="7126" y="12"/>
                  </a:cubicBezTo>
                  <a:cubicBezTo>
                    <a:pt x="6997" y="4"/>
                    <a:pt x="6867" y="1"/>
                    <a:pt x="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195;p43">
              <a:extLst>
                <a:ext uri="{FF2B5EF4-FFF2-40B4-BE49-F238E27FC236}">
                  <a16:creationId xmlns:a16="http://schemas.microsoft.com/office/drawing/2014/main" id="{2C0E020C-6475-9F66-1994-E1C778FF657A}"/>
                </a:ext>
              </a:extLst>
            </p:cNvPr>
            <p:cNvSpPr/>
            <p:nvPr/>
          </p:nvSpPr>
          <p:spPr>
            <a:xfrm>
              <a:off x="3950656" y="2500516"/>
              <a:ext cx="468106" cy="624367"/>
            </a:xfrm>
            <a:custGeom>
              <a:avLst/>
              <a:gdLst/>
              <a:ahLst/>
              <a:cxnLst/>
              <a:rect l="l" t="t" r="r" b="b"/>
              <a:pathLst>
                <a:path w="14568" h="19431" extrusionOk="0">
                  <a:moveTo>
                    <a:pt x="11233" y="0"/>
                  </a:moveTo>
                  <a:cubicBezTo>
                    <a:pt x="9357" y="0"/>
                    <a:pt x="7943" y="1924"/>
                    <a:pt x="7094" y="3596"/>
                  </a:cubicBezTo>
                  <a:cubicBezTo>
                    <a:pt x="5827" y="6098"/>
                    <a:pt x="4402" y="8537"/>
                    <a:pt x="3072" y="11007"/>
                  </a:cubicBezTo>
                  <a:cubicBezTo>
                    <a:pt x="1773" y="13382"/>
                    <a:pt x="348" y="15852"/>
                    <a:pt x="0" y="18576"/>
                  </a:cubicBezTo>
                  <a:cubicBezTo>
                    <a:pt x="2027" y="18956"/>
                    <a:pt x="4085" y="19399"/>
                    <a:pt x="6144" y="19431"/>
                  </a:cubicBezTo>
                  <a:cubicBezTo>
                    <a:pt x="6587" y="17974"/>
                    <a:pt x="7442" y="16644"/>
                    <a:pt x="8266" y="15377"/>
                  </a:cubicBezTo>
                  <a:cubicBezTo>
                    <a:pt x="9754" y="13065"/>
                    <a:pt x="11306" y="10785"/>
                    <a:pt x="12699" y="8410"/>
                  </a:cubicBezTo>
                  <a:cubicBezTo>
                    <a:pt x="13206" y="7555"/>
                    <a:pt x="13649" y="6668"/>
                    <a:pt x="13871" y="5750"/>
                  </a:cubicBezTo>
                  <a:cubicBezTo>
                    <a:pt x="14283" y="3976"/>
                    <a:pt x="14568" y="1285"/>
                    <a:pt x="12604" y="334"/>
                  </a:cubicBezTo>
                  <a:cubicBezTo>
                    <a:pt x="12123" y="103"/>
                    <a:pt x="11666" y="0"/>
                    <a:pt x="112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96;p43">
              <a:extLst>
                <a:ext uri="{FF2B5EF4-FFF2-40B4-BE49-F238E27FC236}">
                  <a16:creationId xmlns:a16="http://schemas.microsoft.com/office/drawing/2014/main" id="{7C9A1012-0722-5DFE-0741-2E7DACC2242E}"/>
                </a:ext>
              </a:extLst>
            </p:cNvPr>
            <p:cNvSpPr/>
            <p:nvPr/>
          </p:nvSpPr>
          <p:spPr>
            <a:xfrm>
              <a:off x="4762676" y="2994907"/>
              <a:ext cx="376561" cy="568392"/>
            </a:xfrm>
            <a:custGeom>
              <a:avLst/>
              <a:gdLst/>
              <a:ahLst/>
              <a:cxnLst/>
              <a:rect l="l" t="t" r="r" b="b"/>
              <a:pathLst>
                <a:path w="11719" h="17689" extrusionOk="0">
                  <a:moveTo>
                    <a:pt x="8504" y="0"/>
                  </a:moveTo>
                  <a:cubicBezTo>
                    <a:pt x="7648" y="0"/>
                    <a:pt x="6748" y="135"/>
                    <a:pt x="6176" y="625"/>
                  </a:cubicBezTo>
                  <a:cubicBezTo>
                    <a:pt x="5575" y="1163"/>
                    <a:pt x="5416" y="2050"/>
                    <a:pt x="5258" y="2873"/>
                  </a:cubicBezTo>
                  <a:cubicBezTo>
                    <a:pt x="4846" y="5153"/>
                    <a:pt x="4150" y="7370"/>
                    <a:pt x="3200" y="9492"/>
                  </a:cubicBezTo>
                  <a:cubicBezTo>
                    <a:pt x="3105" y="9682"/>
                    <a:pt x="3041" y="9872"/>
                    <a:pt x="2946" y="10094"/>
                  </a:cubicBezTo>
                  <a:cubicBezTo>
                    <a:pt x="2661" y="10727"/>
                    <a:pt x="2376" y="11329"/>
                    <a:pt x="1933" y="11962"/>
                  </a:cubicBezTo>
                  <a:cubicBezTo>
                    <a:pt x="1299" y="12880"/>
                    <a:pt x="761" y="13831"/>
                    <a:pt x="381" y="14876"/>
                  </a:cubicBezTo>
                  <a:cubicBezTo>
                    <a:pt x="159" y="15509"/>
                    <a:pt x="1" y="16174"/>
                    <a:pt x="286" y="16776"/>
                  </a:cubicBezTo>
                  <a:cubicBezTo>
                    <a:pt x="552" y="17380"/>
                    <a:pt x="1242" y="17689"/>
                    <a:pt x="1934" y="17689"/>
                  </a:cubicBezTo>
                  <a:cubicBezTo>
                    <a:pt x="2148" y="17689"/>
                    <a:pt x="2364" y="17659"/>
                    <a:pt x="2566" y="17599"/>
                  </a:cubicBezTo>
                  <a:cubicBezTo>
                    <a:pt x="3421" y="17346"/>
                    <a:pt x="4055" y="16681"/>
                    <a:pt x="4688" y="16047"/>
                  </a:cubicBezTo>
                  <a:cubicBezTo>
                    <a:pt x="7855" y="12722"/>
                    <a:pt x="11718" y="8668"/>
                    <a:pt x="11623" y="3728"/>
                  </a:cubicBezTo>
                  <a:cubicBezTo>
                    <a:pt x="11592" y="2936"/>
                    <a:pt x="11655" y="1416"/>
                    <a:pt x="11148" y="751"/>
                  </a:cubicBezTo>
                  <a:cubicBezTo>
                    <a:pt x="10832" y="340"/>
                    <a:pt x="10325" y="150"/>
                    <a:pt x="9818" y="86"/>
                  </a:cubicBezTo>
                  <a:cubicBezTo>
                    <a:pt x="9435" y="41"/>
                    <a:pt x="8976" y="0"/>
                    <a:pt x="8504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197;p43">
              <a:extLst>
                <a:ext uri="{FF2B5EF4-FFF2-40B4-BE49-F238E27FC236}">
                  <a16:creationId xmlns:a16="http://schemas.microsoft.com/office/drawing/2014/main" id="{0DE5DF8F-9360-3161-2671-05F6AC3DA0FD}"/>
                </a:ext>
              </a:extLst>
            </p:cNvPr>
            <p:cNvSpPr/>
            <p:nvPr/>
          </p:nvSpPr>
          <p:spPr>
            <a:xfrm>
              <a:off x="4681284" y="2500516"/>
              <a:ext cx="468138" cy="624367"/>
            </a:xfrm>
            <a:custGeom>
              <a:avLst/>
              <a:gdLst/>
              <a:ahLst/>
              <a:cxnLst/>
              <a:rect l="l" t="t" r="r" b="b"/>
              <a:pathLst>
                <a:path w="14569" h="19431" extrusionOk="0">
                  <a:moveTo>
                    <a:pt x="3335" y="0"/>
                  </a:moveTo>
                  <a:cubicBezTo>
                    <a:pt x="2902" y="0"/>
                    <a:pt x="2445" y="103"/>
                    <a:pt x="1964" y="334"/>
                  </a:cubicBezTo>
                  <a:cubicBezTo>
                    <a:pt x="0" y="1285"/>
                    <a:pt x="317" y="3976"/>
                    <a:pt x="697" y="5750"/>
                  </a:cubicBezTo>
                  <a:cubicBezTo>
                    <a:pt x="919" y="6668"/>
                    <a:pt x="1362" y="7555"/>
                    <a:pt x="1869" y="8410"/>
                  </a:cubicBezTo>
                  <a:cubicBezTo>
                    <a:pt x="3262" y="10785"/>
                    <a:pt x="4814" y="13065"/>
                    <a:pt x="6303" y="15377"/>
                  </a:cubicBezTo>
                  <a:cubicBezTo>
                    <a:pt x="7126" y="16644"/>
                    <a:pt x="7981" y="17974"/>
                    <a:pt x="8424" y="19431"/>
                  </a:cubicBezTo>
                  <a:cubicBezTo>
                    <a:pt x="10483" y="19399"/>
                    <a:pt x="12541" y="18956"/>
                    <a:pt x="14568" y="18576"/>
                  </a:cubicBezTo>
                  <a:cubicBezTo>
                    <a:pt x="14251" y="15852"/>
                    <a:pt x="12795" y="13382"/>
                    <a:pt x="11528" y="11007"/>
                  </a:cubicBezTo>
                  <a:cubicBezTo>
                    <a:pt x="10166" y="8537"/>
                    <a:pt x="8741" y="6098"/>
                    <a:pt x="7474" y="3596"/>
                  </a:cubicBezTo>
                  <a:cubicBezTo>
                    <a:pt x="6625" y="1924"/>
                    <a:pt x="5212" y="0"/>
                    <a:pt x="333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98;p43">
              <a:extLst>
                <a:ext uri="{FF2B5EF4-FFF2-40B4-BE49-F238E27FC236}">
                  <a16:creationId xmlns:a16="http://schemas.microsoft.com/office/drawing/2014/main" id="{79132596-578D-17B1-D990-771E0917170F}"/>
                </a:ext>
              </a:extLst>
            </p:cNvPr>
            <p:cNvSpPr/>
            <p:nvPr/>
          </p:nvSpPr>
          <p:spPr>
            <a:xfrm>
              <a:off x="4225389" y="2460382"/>
              <a:ext cx="657399" cy="1024738"/>
            </a:xfrm>
            <a:custGeom>
              <a:avLst/>
              <a:gdLst/>
              <a:ahLst/>
              <a:cxnLst/>
              <a:rect l="l" t="t" r="r" b="b"/>
              <a:pathLst>
                <a:path w="20459" h="31891" extrusionOk="0">
                  <a:moveTo>
                    <a:pt x="10166" y="0"/>
                  </a:moveTo>
                  <a:cubicBezTo>
                    <a:pt x="8868" y="32"/>
                    <a:pt x="7601" y="127"/>
                    <a:pt x="6303" y="348"/>
                  </a:cubicBezTo>
                  <a:cubicBezTo>
                    <a:pt x="5574" y="475"/>
                    <a:pt x="4814" y="665"/>
                    <a:pt x="4086" y="792"/>
                  </a:cubicBezTo>
                  <a:cubicBezTo>
                    <a:pt x="1964" y="1140"/>
                    <a:pt x="1774" y="1742"/>
                    <a:pt x="1331" y="3895"/>
                  </a:cubicBezTo>
                  <a:cubicBezTo>
                    <a:pt x="887" y="6080"/>
                    <a:pt x="444" y="8266"/>
                    <a:pt x="476" y="10514"/>
                  </a:cubicBezTo>
                  <a:cubicBezTo>
                    <a:pt x="539" y="13111"/>
                    <a:pt x="1552" y="14948"/>
                    <a:pt x="2376" y="17291"/>
                  </a:cubicBezTo>
                  <a:cubicBezTo>
                    <a:pt x="3136" y="19508"/>
                    <a:pt x="2693" y="22517"/>
                    <a:pt x="1996" y="24670"/>
                  </a:cubicBezTo>
                  <a:cubicBezTo>
                    <a:pt x="1521" y="26222"/>
                    <a:pt x="666" y="27489"/>
                    <a:pt x="96" y="28977"/>
                  </a:cubicBezTo>
                  <a:cubicBezTo>
                    <a:pt x="32" y="29104"/>
                    <a:pt x="1" y="29230"/>
                    <a:pt x="32" y="29357"/>
                  </a:cubicBezTo>
                  <a:cubicBezTo>
                    <a:pt x="64" y="29515"/>
                    <a:pt x="222" y="29610"/>
                    <a:pt x="381" y="29674"/>
                  </a:cubicBezTo>
                  <a:cubicBezTo>
                    <a:pt x="3168" y="31162"/>
                    <a:pt x="6303" y="31606"/>
                    <a:pt x="9375" y="31827"/>
                  </a:cubicBezTo>
                  <a:cubicBezTo>
                    <a:pt x="9660" y="31827"/>
                    <a:pt x="9913" y="31859"/>
                    <a:pt x="10166" y="31859"/>
                  </a:cubicBezTo>
                  <a:lnTo>
                    <a:pt x="10166" y="31891"/>
                  </a:lnTo>
                  <a:cubicBezTo>
                    <a:pt x="10198" y="31891"/>
                    <a:pt x="10198" y="31859"/>
                    <a:pt x="10230" y="31859"/>
                  </a:cubicBezTo>
                  <a:cubicBezTo>
                    <a:pt x="10261" y="31859"/>
                    <a:pt x="10261" y="31891"/>
                    <a:pt x="10293" y="31891"/>
                  </a:cubicBezTo>
                  <a:lnTo>
                    <a:pt x="10293" y="31859"/>
                  </a:lnTo>
                  <a:cubicBezTo>
                    <a:pt x="10546" y="31859"/>
                    <a:pt x="10800" y="31827"/>
                    <a:pt x="11085" y="31827"/>
                  </a:cubicBezTo>
                  <a:cubicBezTo>
                    <a:pt x="14125" y="31606"/>
                    <a:pt x="17292" y="31162"/>
                    <a:pt x="20079" y="29674"/>
                  </a:cubicBezTo>
                  <a:cubicBezTo>
                    <a:pt x="20237" y="29610"/>
                    <a:pt x="20364" y="29515"/>
                    <a:pt x="20427" y="29357"/>
                  </a:cubicBezTo>
                  <a:cubicBezTo>
                    <a:pt x="20459" y="29230"/>
                    <a:pt x="20396" y="29104"/>
                    <a:pt x="20364" y="28977"/>
                  </a:cubicBezTo>
                  <a:cubicBezTo>
                    <a:pt x="19794" y="27489"/>
                    <a:pt x="18939" y="26222"/>
                    <a:pt x="18432" y="24670"/>
                  </a:cubicBezTo>
                  <a:cubicBezTo>
                    <a:pt x="17767" y="22548"/>
                    <a:pt x="17324" y="19508"/>
                    <a:pt x="18084" y="17291"/>
                  </a:cubicBezTo>
                  <a:cubicBezTo>
                    <a:pt x="18907" y="14948"/>
                    <a:pt x="19889" y="13111"/>
                    <a:pt x="19952" y="10514"/>
                  </a:cubicBezTo>
                  <a:cubicBezTo>
                    <a:pt x="20016" y="8266"/>
                    <a:pt x="19572" y="6080"/>
                    <a:pt x="19129" y="3895"/>
                  </a:cubicBezTo>
                  <a:cubicBezTo>
                    <a:pt x="18685" y="1742"/>
                    <a:pt x="18464" y="1108"/>
                    <a:pt x="16374" y="792"/>
                  </a:cubicBezTo>
                  <a:cubicBezTo>
                    <a:pt x="15614" y="665"/>
                    <a:pt x="14885" y="475"/>
                    <a:pt x="14125" y="348"/>
                  </a:cubicBezTo>
                  <a:cubicBezTo>
                    <a:pt x="12858" y="127"/>
                    <a:pt x="11560" y="0"/>
                    <a:pt x="102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99;p43">
              <a:extLst>
                <a:ext uri="{FF2B5EF4-FFF2-40B4-BE49-F238E27FC236}">
                  <a16:creationId xmlns:a16="http://schemas.microsoft.com/office/drawing/2014/main" id="{BED7D576-B4DC-D7C2-F8AD-624FD43AD08D}"/>
                </a:ext>
              </a:extLst>
            </p:cNvPr>
            <p:cNvSpPr/>
            <p:nvPr/>
          </p:nvSpPr>
          <p:spPr>
            <a:xfrm>
              <a:off x="4348520" y="2438661"/>
              <a:ext cx="439637" cy="236656"/>
            </a:xfrm>
            <a:custGeom>
              <a:avLst/>
              <a:gdLst/>
              <a:ahLst/>
              <a:cxnLst/>
              <a:rect l="l" t="t" r="r" b="b"/>
              <a:pathLst>
                <a:path w="13682" h="7365" extrusionOk="0">
                  <a:moveTo>
                    <a:pt x="12401" y="0"/>
                  </a:moveTo>
                  <a:cubicBezTo>
                    <a:pt x="12204" y="0"/>
                    <a:pt x="12024" y="11"/>
                    <a:pt x="11908" y="11"/>
                  </a:cubicBezTo>
                  <a:cubicBezTo>
                    <a:pt x="7950" y="138"/>
                    <a:pt x="3991" y="296"/>
                    <a:pt x="1" y="423"/>
                  </a:cubicBezTo>
                  <a:cubicBezTo>
                    <a:pt x="254" y="1278"/>
                    <a:pt x="254" y="2069"/>
                    <a:pt x="571" y="2893"/>
                  </a:cubicBezTo>
                  <a:cubicBezTo>
                    <a:pt x="856" y="3621"/>
                    <a:pt x="1236" y="4286"/>
                    <a:pt x="1679" y="4888"/>
                  </a:cubicBezTo>
                  <a:cubicBezTo>
                    <a:pt x="2629" y="6123"/>
                    <a:pt x="3959" y="6946"/>
                    <a:pt x="5448" y="7263"/>
                  </a:cubicBezTo>
                  <a:cubicBezTo>
                    <a:pt x="5815" y="7331"/>
                    <a:pt x="6187" y="7364"/>
                    <a:pt x="6559" y="7364"/>
                  </a:cubicBezTo>
                  <a:cubicBezTo>
                    <a:pt x="8788" y="7364"/>
                    <a:pt x="11017" y="6181"/>
                    <a:pt x="12130" y="4255"/>
                  </a:cubicBezTo>
                  <a:cubicBezTo>
                    <a:pt x="12542" y="3526"/>
                    <a:pt x="12795" y="2735"/>
                    <a:pt x="13048" y="1911"/>
                  </a:cubicBezTo>
                  <a:cubicBezTo>
                    <a:pt x="13175" y="1531"/>
                    <a:pt x="13682" y="613"/>
                    <a:pt x="13428" y="296"/>
                  </a:cubicBezTo>
                  <a:cubicBezTo>
                    <a:pt x="13259" y="43"/>
                    <a:pt x="12795" y="0"/>
                    <a:pt x="124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00;p43">
              <a:extLst>
                <a:ext uri="{FF2B5EF4-FFF2-40B4-BE49-F238E27FC236}">
                  <a16:creationId xmlns:a16="http://schemas.microsoft.com/office/drawing/2014/main" id="{8073E130-A991-8179-174C-47B9EE98C709}"/>
                </a:ext>
              </a:extLst>
            </p:cNvPr>
            <p:cNvSpPr/>
            <p:nvPr/>
          </p:nvSpPr>
          <p:spPr>
            <a:xfrm>
              <a:off x="4425863" y="2265274"/>
              <a:ext cx="266635" cy="371227"/>
            </a:xfrm>
            <a:custGeom>
              <a:avLst/>
              <a:gdLst/>
              <a:ahLst/>
              <a:cxnLst/>
              <a:rect l="l" t="t" r="r" b="b"/>
              <a:pathLst>
                <a:path w="8298" h="11553" extrusionOk="0">
                  <a:moveTo>
                    <a:pt x="2592" y="1"/>
                  </a:moveTo>
                  <a:cubicBezTo>
                    <a:pt x="2393" y="1"/>
                    <a:pt x="2194" y="7"/>
                    <a:pt x="1996" y="23"/>
                  </a:cubicBezTo>
                  <a:cubicBezTo>
                    <a:pt x="1932" y="23"/>
                    <a:pt x="1869" y="23"/>
                    <a:pt x="1837" y="87"/>
                  </a:cubicBezTo>
                  <a:cubicBezTo>
                    <a:pt x="1774" y="118"/>
                    <a:pt x="1774" y="182"/>
                    <a:pt x="1774" y="245"/>
                  </a:cubicBezTo>
                  <a:cubicBezTo>
                    <a:pt x="1679" y="1385"/>
                    <a:pt x="1774" y="2588"/>
                    <a:pt x="1711" y="3760"/>
                  </a:cubicBezTo>
                  <a:cubicBezTo>
                    <a:pt x="1616" y="4837"/>
                    <a:pt x="1394" y="5914"/>
                    <a:pt x="761" y="6800"/>
                  </a:cubicBezTo>
                  <a:cubicBezTo>
                    <a:pt x="0" y="7877"/>
                    <a:pt x="190" y="9334"/>
                    <a:pt x="1014" y="10284"/>
                  </a:cubicBezTo>
                  <a:cubicBezTo>
                    <a:pt x="1808" y="11180"/>
                    <a:pt x="3074" y="11552"/>
                    <a:pt x="4322" y="11552"/>
                  </a:cubicBezTo>
                  <a:cubicBezTo>
                    <a:pt x="5016" y="11552"/>
                    <a:pt x="5703" y="11438"/>
                    <a:pt x="6303" y="11234"/>
                  </a:cubicBezTo>
                  <a:cubicBezTo>
                    <a:pt x="7443" y="10822"/>
                    <a:pt x="8234" y="9936"/>
                    <a:pt x="8266" y="8701"/>
                  </a:cubicBezTo>
                  <a:cubicBezTo>
                    <a:pt x="8298" y="7339"/>
                    <a:pt x="7094" y="6357"/>
                    <a:pt x="6778" y="5059"/>
                  </a:cubicBezTo>
                  <a:cubicBezTo>
                    <a:pt x="6619" y="4330"/>
                    <a:pt x="6619" y="3602"/>
                    <a:pt x="6651" y="2842"/>
                  </a:cubicBezTo>
                  <a:cubicBezTo>
                    <a:pt x="6651" y="1987"/>
                    <a:pt x="6683" y="1132"/>
                    <a:pt x="6714" y="245"/>
                  </a:cubicBezTo>
                  <a:cubicBezTo>
                    <a:pt x="5970" y="107"/>
                    <a:pt x="5345" y="17"/>
                    <a:pt x="4590" y="17"/>
                  </a:cubicBezTo>
                  <a:cubicBezTo>
                    <a:pt x="4478" y="17"/>
                    <a:pt x="4363" y="19"/>
                    <a:pt x="4244" y="23"/>
                  </a:cubicBezTo>
                  <a:cubicBezTo>
                    <a:pt x="4135" y="28"/>
                    <a:pt x="4024" y="30"/>
                    <a:pt x="3913" y="30"/>
                  </a:cubicBezTo>
                  <a:cubicBezTo>
                    <a:pt x="3480" y="30"/>
                    <a:pt x="3037" y="1"/>
                    <a:pt x="2592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1;p43">
              <a:extLst>
                <a:ext uri="{FF2B5EF4-FFF2-40B4-BE49-F238E27FC236}">
                  <a16:creationId xmlns:a16="http://schemas.microsoft.com/office/drawing/2014/main" id="{72CDF45A-733E-780D-2D32-3262A55B54B5}"/>
                </a:ext>
              </a:extLst>
            </p:cNvPr>
            <p:cNvSpPr/>
            <p:nvPr/>
          </p:nvSpPr>
          <p:spPr>
            <a:xfrm>
              <a:off x="4531708" y="1854685"/>
              <a:ext cx="501685" cy="786861"/>
            </a:xfrm>
            <a:custGeom>
              <a:avLst/>
              <a:gdLst/>
              <a:ahLst/>
              <a:cxnLst/>
              <a:rect l="l" t="t" r="r" b="b"/>
              <a:pathLst>
                <a:path w="15613" h="24488" extrusionOk="0">
                  <a:moveTo>
                    <a:pt x="2308" y="1"/>
                  </a:moveTo>
                  <a:cubicBezTo>
                    <a:pt x="2215" y="1"/>
                    <a:pt x="2121" y="3"/>
                    <a:pt x="2027" y="7"/>
                  </a:cubicBezTo>
                  <a:cubicBezTo>
                    <a:pt x="1330" y="39"/>
                    <a:pt x="633" y="197"/>
                    <a:pt x="0" y="514"/>
                  </a:cubicBezTo>
                  <a:cubicBezTo>
                    <a:pt x="633" y="229"/>
                    <a:pt x="1330" y="70"/>
                    <a:pt x="2027" y="70"/>
                  </a:cubicBezTo>
                  <a:cubicBezTo>
                    <a:pt x="2115" y="66"/>
                    <a:pt x="2204" y="64"/>
                    <a:pt x="2292" y="64"/>
                  </a:cubicBezTo>
                  <a:cubicBezTo>
                    <a:pt x="2901" y="64"/>
                    <a:pt x="3509" y="158"/>
                    <a:pt x="4117" y="324"/>
                  </a:cubicBezTo>
                  <a:cubicBezTo>
                    <a:pt x="5479" y="640"/>
                    <a:pt x="6714" y="1337"/>
                    <a:pt x="7696" y="2351"/>
                  </a:cubicBezTo>
                  <a:cubicBezTo>
                    <a:pt x="8677" y="3332"/>
                    <a:pt x="9342" y="4631"/>
                    <a:pt x="9532" y="5992"/>
                  </a:cubicBezTo>
                  <a:cubicBezTo>
                    <a:pt x="9627" y="6689"/>
                    <a:pt x="9596" y="7386"/>
                    <a:pt x="9596" y="8083"/>
                  </a:cubicBezTo>
                  <a:cubicBezTo>
                    <a:pt x="9627" y="8811"/>
                    <a:pt x="9659" y="9539"/>
                    <a:pt x="9976" y="10204"/>
                  </a:cubicBezTo>
                  <a:cubicBezTo>
                    <a:pt x="10293" y="10869"/>
                    <a:pt x="10831" y="11376"/>
                    <a:pt x="11401" y="11788"/>
                  </a:cubicBezTo>
                  <a:cubicBezTo>
                    <a:pt x="11971" y="12200"/>
                    <a:pt x="12604" y="12516"/>
                    <a:pt x="13206" y="12896"/>
                  </a:cubicBezTo>
                  <a:cubicBezTo>
                    <a:pt x="13491" y="13055"/>
                    <a:pt x="13776" y="13245"/>
                    <a:pt x="13966" y="13530"/>
                  </a:cubicBezTo>
                  <a:cubicBezTo>
                    <a:pt x="14156" y="13783"/>
                    <a:pt x="14219" y="14131"/>
                    <a:pt x="14219" y="14480"/>
                  </a:cubicBezTo>
                  <a:cubicBezTo>
                    <a:pt x="14219" y="14828"/>
                    <a:pt x="14188" y="15176"/>
                    <a:pt x="14093" y="15493"/>
                  </a:cubicBezTo>
                  <a:cubicBezTo>
                    <a:pt x="14029" y="15842"/>
                    <a:pt x="13871" y="16158"/>
                    <a:pt x="13744" y="16475"/>
                  </a:cubicBezTo>
                  <a:cubicBezTo>
                    <a:pt x="13586" y="16792"/>
                    <a:pt x="13491" y="17172"/>
                    <a:pt x="13554" y="17552"/>
                  </a:cubicBezTo>
                  <a:cubicBezTo>
                    <a:pt x="13586" y="17900"/>
                    <a:pt x="13713" y="18248"/>
                    <a:pt x="13871" y="18565"/>
                  </a:cubicBezTo>
                  <a:cubicBezTo>
                    <a:pt x="14188" y="19198"/>
                    <a:pt x="14536" y="19800"/>
                    <a:pt x="14853" y="20433"/>
                  </a:cubicBezTo>
                  <a:cubicBezTo>
                    <a:pt x="15170" y="21035"/>
                    <a:pt x="15423" y="21700"/>
                    <a:pt x="15486" y="22397"/>
                  </a:cubicBezTo>
                  <a:cubicBezTo>
                    <a:pt x="15581" y="23094"/>
                    <a:pt x="15486" y="23822"/>
                    <a:pt x="15265" y="24487"/>
                  </a:cubicBezTo>
                  <a:cubicBezTo>
                    <a:pt x="15518" y="23822"/>
                    <a:pt x="15613" y="23125"/>
                    <a:pt x="15550" y="22397"/>
                  </a:cubicBezTo>
                  <a:cubicBezTo>
                    <a:pt x="15486" y="21700"/>
                    <a:pt x="15233" y="21035"/>
                    <a:pt x="14948" y="20370"/>
                  </a:cubicBezTo>
                  <a:cubicBezTo>
                    <a:pt x="14631" y="19737"/>
                    <a:pt x="14283" y="19135"/>
                    <a:pt x="13966" y="18502"/>
                  </a:cubicBezTo>
                  <a:cubicBezTo>
                    <a:pt x="13839" y="18185"/>
                    <a:pt x="13713" y="17868"/>
                    <a:pt x="13681" y="17520"/>
                  </a:cubicBezTo>
                  <a:cubicBezTo>
                    <a:pt x="13649" y="17203"/>
                    <a:pt x="13744" y="16855"/>
                    <a:pt x="13871" y="16538"/>
                  </a:cubicBezTo>
                  <a:cubicBezTo>
                    <a:pt x="14029" y="16222"/>
                    <a:pt x="14188" y="15905"/>
                    <a:pt x="14283" y="15556"/>
                  </a:cubicBezTo>
                  <a:cubicBezTo>
                    <a:pt x="14378" y="15208"/>
                    <a:pt x="14409" y="14860"/>
                    <a:pt x="14409" y="14480"/>
                  </a:cubicBezTo>
                  <a:cubicBezTo>
                    <a:pt x="14409" y="14131"/>
                    <a:pt x="14346" y="13751"/>
                    <a:pt x="14124" y="13435"/>
                  </a:cubicBezTo>
                  <a:cubicBezTo>
                    <a:pt x="13903" y="13118"/>
                    <a:pt x="13586" y="12928"/>
                    <a:pt x="13301" y="12738"/>
                  </a:cubicBezTo>
                  <a:cubicBezTo>
                    <a:pt x="12699" y="12358"/>
                    <a:pt x="12066" y="12041"/>
                    <a:pt x="11496" y="11630"/>
                  </a:cubicBezTo>
                  <a:cubicBezTo>
                    <a:pt x="10958" y="11250"/>
                    <a:pt x="10451" y="10743"/>
                    <a:pt x="10166" y="10109"/>
                  </a:cubicBezTo>
                  <a:cubicBezTo>
                    <a:pt x="9881" y="9508"/>
                    <a:pt x="9817" y="8779"/>
                    <a:pt x="9786" y="8114"/>
                  </a:cubicBezTo>
                  <a:cubicBezTo>
                    <a:pt x="9786" y="7418"/>
                    <a:pt x="9817" y="6689"/>
                    <a:pt x="9722" y="5992"/>
                  </a:cubicBezTo>
                  <a:cubicBezTo>
                    <a:pt x="9532" y="4567"/>
                    <a:pt x="8804" y="3237"/>
                    <a:pt x="7822" y="2256"/>
                  </a:cubicBezTo>
                  <a:cubicBezTo>
                    <a:pt x="6809" y="1242"/>
                    <a:pt x="5510" y="545"/>
                    <a:pt x="4149" y="229"/>
                  </a:cubicBezTo>
                  <a:cubicBezTo>
                    <a:pt x="3542" y="91"/>
                    <a:pt x="2935" y="1"/>
                    <a:pt x="230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02;p43">
              <a:extLst>
                <a:ext uri="{FF2B5EF4-FFF2-40B4-BE49-F238E27FC236}">
                  <a16:creationId xmlns:a16="http://schemas.microsoft.com/office/drawing/2014/main" id="{AE6C7B16-755E-78AC-0F53-530910C55F92}"/>
                </a:ext>
              </a:extLst>
            </p:cNvPr>
            <p:cNvSpPr/>
            <p:nvPr/>
          </p:nvSpPr>
          <p:spPr>
            <a:xfrm>
              <a:off x="4475733" y="2265274"/>
              <a:ext cx="166896" cy="185437"/>
            </a:xfrm>
            <a:custGeom>
              <a:avLst/>
              <a:gdLst/>
              <a:ahLst/>
              <a:cxnLst/>
              <a:rect l="l" t="t" r="r" b="b"/>
              <a:pathLst>
                <a:path w="5194" h="5771" extrusionOk="0">
                  <a:moveTo>
                    <a:pt x="1021" y="1"/>
                  </a:moveTo>
                  <a:cubicBezTo>
                    <a:pt x="827" y="1"/>
                    <a:pt x="634" y="7"/>
                    <a:pt x="444" y="23"/>
                  </a:cubicBezTo>
                  <a:cubicBezTo>
                    <a:pt x="380" y="23"/>
                    <a:pt x="317" y="23"/>
                    <a:pt x="254" y="55"/>
                  </a:cubicBezTo>
                  <a:cubicBezTo>
                    <a:pt x="222" y="87"/>
                    <a:pt x="222" y="150"/>
                    <a:pt x="222" y="213"/>
                  </a:cubicBezTo>
                  <a:cubicBezTo>
                    <a:pt x="127" y="1385"/>
                    <a:pt x="222" y="2557"/>
                    <a:pt x="127" y="3729"/>
                  </a:cubicBezTo>
                  <a:cubicBezTo>
                    <a:pt x="95" y="4077"/>
                    <a:pt x="64" y="4425"/>
                    <a:pt x="0" y="4742"/>
                  </a:cubicBezTo>
                  <a:cubicBezTo>
                    <a:pt x="127" y="4837"/>
                    <a:pt x="254" y="4932"/>
                    <a:pt x="380" y="5027"/>
                  </a:cubicBezTo>
                  <a:cubicBezTo>
                    <a:pt x="1024" y="5515"/>
                    <a:pt x="1823" y="5770"/>
                    <a:pt x="2624" y="5770"/>
                  </a:cubicBezTo>
                  <a:cubicBezTo>
                    <a:pt x="2967" y="5770"/>
                    <a:pt x="3310" y="5723"/>
                    <a:pt x="3642" y="5629"/>
                  </a:cubicBezTo>
                  <a:cubicBezTo>
                    <a:pt x="4212" y="5470"/>
                    <a:pt x="4719" y="5217"/>
                    <a:pt x="5194" y="4900"/>
                  </a:cubicBezTo>
                  <a:cubicBezTo>
                    <a:pt x="5036" y="4204"/>
                    <a:pt x="5067" y="3539"/>
                    <a:pt x="5067" y="2842"/>
                  </a:cubicBezTo>
                  <a:cubicBezTo>
                    <a:pt x="5099" y="1987"/>
                    <a:pt x="5099" y="1100"/>
                    <a:pt x="5162" y="245"/>
                  </a:cubicBezTo>
                  <a:cubicBezTo>
                    <a:pt x="4486" y="95"/>
                    <a:pt x="3908" y="4"/>
                    <a:pt x="3242" y="4"/>
                  </a:cubicBezTo>
                  <a:cubicBezTo>
                    <a:pt x="3066" y="4"/>
                    <a:pt x="2884" y="10"/>
                    <a:pt x="2692" y="23"/>
                  </a:cubicBezTo>
                  <a:cubicBezTo>
                    <a:pt x="2578" y="28"/>
                    <a:pt x="2463" y="30"/>
                    <a:pt x="2349" y="30"/>
                  </a:cubicBezTo>
                  <a:cubicBezTo>
                    <a:pt x="1903" y="30"/>
                    <a:pt x="1458" y="1"/>
                    <a:pt x="1021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03;p43">
              <a:extLst>
                <a:ext uri="{FF2B5EF4-FFF2-40B4-BE49-F238E27FC236}">
                  <a16:creationId xmlns:a16="http://schemas.microsoft.com/office/drawing/2014/main" id="{339B4E22-EBD2-088B-C856-26CC779FCF9F}"/>
                </a:ext>
              </a:extLst>
            </p:cNvPr>
            <p:cNvSpPr/>
            <p:nvPr/>
          </p:nvSpPr>
          <p:spPr>
            <a:xfrm>
              <a:off x="4333257" y="1908925"/>
              <a:ext cx="413192" cy="500046"/>
            </a:xfrm>
            <a:custGeom>
              <a:avLst/>
              <a:gdLst/>
              <a:ahLst/>
              <a:cxnLst/>
              <a:rect l="l" t="t" r="r" b="b"/>
              <a:pathLst>
                <a:path w="12859" h="15562" extrusionOk="0">
                  <a:moveTo>
                    <a:pt x="7233" y="1"/>
                  </a:moveTo>
                  <a:cubicBezTo>
                    <a:pt x="5805" y="1"/>
                    <a:pt x="4344" y="543"/>
                    <a:pt x="3199" y="1676"/>
                  </a:cubicBezTo>
                  <a:cubicBezTo>
                    <a:pt x="1" y="4811"/>
                    <a:pt x="1362" y="12253"/>
                    <a:pt x="4814" y="14819"/>
                  </a:cubicBezTo>
                  <a:cubicBezTo>
                    <a:pt x="5480" y="15307"/>
                    <a:pt x="6285" y="15562"/>
                    <a:pt x="7089" y="15562"/>
                  </a:cubicBezTo>
                  <a:cubicBezTo>
                    <a:pt x="7433" y="15562"/>
                    <a:pt x="7776" y="15515"/>
                    <a:pt x="8108" y="15420"/>
                  </a:cubicBezTo>
                  <a:cubicBezTo>
                    <a:pt x="11465" y="14470"/>
                    <a:pt x="12858" y="10290"/>
                    <a:pt x="12795" y="6711"/>
                  </a:cubicBezTo>
                  <a:cubicBezTo>
                    <a:pt x="12763" y="5571"/>
                    <a:pt x="12605" y="4494"/>
                    <a:pt x="12288" y="3576"/>
                  </a:cubicBezTo>
                  <a:cubicBezTo>
                    <a:pt x="11487" y="1248"/>
                    <a:pt x="9397" y="1"/>
                    <a:pt x="7233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04;p43">
              <a:extLst>
                <a:ext uri="{FF2B5EF4-FFF2-40B4-BE49-F238E27FC236}">
                  <a16:creationId xmlns:a16="http://schemas.microsoft.com/office/drawing/2014/main" id="{48CBCE14-7D78-EB07-6971-9778936DF1CD}"/>
                </a:ext>
              </a:extLst>
            </p:cNvPr>
            <p:cNvSpPr/>
            <p:nvPr/>
          </p:nvSpPr>
          <p:spPr>
            <a:xfrm>
              <a:off x="4370917" y="1889613"/>
              <a:ext cx="383662" cy="341826"/>
            </a:xfrm>
            <a:custGeom>
              <a:avLst/>
              <a:gdLst/>
              <a:ahLst/>
              <a:cxnLst/>
              <a:rect l="l" t="t" r="r" b="b"/>
              <a:pathLst>
                <a:path w="11940" h="10638" extrusionOk="0">
                  <a:moveTo>
                    <a:pt x="6421" y="0"/>
                  </a:moveTo>
                  <a:cubicBezTo>
                    <a:pt x="5124" y="0"/>
                    <a:pt x="3796" y="446"/>
                    <a:pt x="2692" y="1390"/>
                  </a:cubicBezTo>
                  <a:cubicBezTo>
                    <a:pt x="2217" y="1802"/>
                    <a:pt x="1869" y="2309"/>
                    <a:pt x="1520" y="2815"/>
                  </a:cubicBezTo>
                  <a:cubicBezTo>
                    <a:pt x="1204" y="3290"/>
                    <a:pt x="792" y="3607"/>
                    <a:pt x="539" y="4114"/>
                  </a:cubicBezTo>
                  <a:cubicBezTo>
                    <a:pt x="285" y="4620"/>
                    <a:pt x="95" y="5190"/>
                    <a:pt x="32" y="5761"/>
                  </a:cubicBezTo>
                  <a:cubicBezTo>
                    <a:pt x="0" y="6331"/>
                    <a:pt x="159" y="6806"/>
                    <a:pt x="190" y="7344"/>
                  </a:cubicBezTo>
                  <a:cubicBezTo>
                    <a:pt x="159" y="6806"/>
                    <a:pt x="412" y="6236"/>
                    <a:pt x="824" y="5856"/>
                  </a:cubicBezTo>
                  <a:cubicBezTo>
                    <a:pt x="1172" y="5571"/>
                    <a:pt x="1584" y="5412"/>
                    <a:pt x="1964" y="5190"/>
                  </a:cubicBezTo>
                  <a:cubicBezTo>
                    <a:pt x="2344" y="4969"/>
                    <a:pt x="2724" y="4684"/>
                    <a:pt x="2851" y="4272"/>
                  </a:cubicBezTo>
                  <a:cubicBezTo>
                    <a:pt x="4086" y="5856"/>
                    <a:pt x="5986" y="6362"/>
                    <a:pt x="7854" y="6837"/>
                  </a:cubicBezTo>
                  <a:cubicBezTo>
                    <a:pt x="9406" y="7217"/>
                    <a:pt x="11148" y="8199"/>
                    <a:pt x="11180" y="10036"/>
                  </a:cubicBezTo>
                  <a:cubicBezTo>
                    <a:pt x="11180" y="10258"/>
                    <a:pt x="11180" y="10321"/>
                    <a:pt x="11306" y="10638"/>
                  </a:cubicBezTo>
                  <a:cubicBezTo>
                    <a:pt x="11401" y="10353"/>
                    <a:pt x="11433" y="10163"/>
                    <a:pt x="11465" y="9877"/>
                  </a:cubicBezTo>
                  <a:cubicBezTo>
                    <a:pt x="11496" y="9561"/>
                    <a:pt x="11591" y="9276"/>
                    <a:pt x="11655" y="8959"/>
                  </a:cubicBezTo>
                  <a:cubicBezTo>
                    <a:pt x="11781" y="8357"/>
                    <a:pt x="11845" y="7724"/>
                    <a:pt x="11876" y="7091"/>
                  </a:cubicBezTo>
                  <a:cubicBezTo>
                    <a:pt x="11940" y="5951"/>
                    <a:pt x="11845" y="4874"/>
                    <a:pt x="11623" y="3955"/>
                  </a:cubicBezTo>
                  <a:cubicBezTo>
                    <a:pt x="10953" y="1419"/>
                    <a:pt x="8736" y="0"/>
                    <a:pt x="6421" y="0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05;p43">
              <a:extLst>
                <a:ext uri="{FF2B5EF4-FFF2-40B4-BE49-F238E27FC236}">
                  <a16:creationId xmlns:a16="http://schemas.microsoft.com/office/drawing/2014/main" id="{00EB41AA-2318-3D54-C9D2-FAE8F0C18C0B}"/>
                </a:ext>
              </a:extLst>
            </p:cNvPr>
            <p:cNvSpPr/>
            <p:nvPr/>
          </p:nvSpPr>
          <p:spPr>
            <a:xfrm>
              <a:off x="4315970" y="1867506"/>
              <a:ext cx="491531" cy="373862"/>
            </a:xfrm>
            <a:custGeom>
              <a:avLst/>
              <a:gdLst/>
              <a:ahLst/>
              <a:cxnLst/>
              <a:rect l="l" t="t" r="r" b="b"/>
              <a:pathLst>
                <a:path w="15297" h="11635" extrusionOk="0">
                  <a:moveTo>
                    <a:pt x="8736" y="1"/>
                  </a:moveTo>
                  <a:cubicBezTo>
                    <a:pt x="8568" y="1"/>
                    <a:pt x="8401" y="7"/>
                    <a:pt x="8234" y="20"/>
                  </a:cubicBezTo>
                  <a:cubicBezTo>
                    <a:pt x="7442" y="83"/>
                    <a:pt x="6841" y="495"/>
                    <a:pt x="6112" y="811"/>
                  </a:cubicBezTo>
                  <a:cubicBezTo>
                    <a:pt x="5416" y="1128"/>
                    <a:pt x="4592" y="1318"/>
                    <a:pt x="3832" y="1572"/>
                  </a:cubicBezTo>
                  <a:cubicBezTo>
                    <a:pt x="3009" y="1857"/>
                    <a:pt x="2122" y="2142"/>
                    <a:pt x="1457" y="2712"/>
                  </a:cubicBezTo>
                  <a:cubicBezTo>
                    <a:pt x="950" y="3155"/>
                    <a:pt x="602" y="3725"/>
                    <a:pt x="349" y="4327"/>
                  </a:cubicBezTo>
                  <a:cubicBezTo>
                    <a:pt x="32" y="5055"/>
                    <a:pt x="0" y="5847"/>
                    <a:pt x="95" y="6639"/>
                  </a:cubicBezTo>
                  <a:cubicBezTo>
                    <a:pt x="159" y="7272"/>
                    <a:pt x="254" y="7937"/>
                    <a:pt x="539" y="8539"/>
                  </a:cubicBezTo>
                  <a:cubicBezTo>
                    <a:pt x="792" y="9077"/>
                    <a:pt x="1362" y="9457"/>
                    <a:pt x="1900" y="9710"/>
                  </a:cubicBezTo>
                  <a:cubicBezTo>
                    <a:pt x="1837" y="9679"/>
                    <a:pt x="1900" y="8760"/>
                    <a:pt x="1900" y="8634"/>
                  </a:cubicBezTo>
                  <a:cubicBezTo>
                    <a:pt x="1869" y="7810"/>
                    <a:pt x="1932" y="6987"/>
                    <a:pt x="2185" y="6227"/>
                  </a:cubicBezTo>
                  <a:cubicBezTo>
                    <a:pt x="2407" y="5467"/>
                    <a:pt x="2914" y="4992"/>
                    <a:pt x="3547" y="4517"/>
                  </a:cubicBezTo>
                  <a:cubicBezTo>
                    <a:pt x="3801" y="4358"/>
                    <a:pt x="4054" y="4168"/>
                    <a:pt x="4244" y="3915"/>
                  </a:cubicBezTo>
                  <a:cubicBezTo>
                    <a:pt x="4371" y="3820"/>
                    <a:pt x="4814" y="3282"/>
                    <a:pt x="4751" y="3092"/>
                  </a:cubicBezTo>
                  <a:lnTo>
                    <a:pt x="4751" y="3092"/>
                  </a:lnTo>
                  <a:cubicBezTo>
                    <a:pt x="5099" y="3883"/>
                    <a:pt x="5669" y="4707"/>
                    <a:pt x="6366" y="5213"/>
                  </a:cubicBezTo>
                  <a:cubicBezTo>
                    <a:pt x="7696" y="6195"/>
                    <a:pt x="9184" y="6892"/>
                    <a:pt x="10673" y="7462"/>
                  </a:cubicBezTo>
                  <a:lnTo>
                    <a:pt x="11021" y="7620"/>
                  </a:lnTo>
                  <a:cubicBezTo>
                    <a:pt x="11433" y="7779"/>
                    <a:pt x="11813" y="7969"/>
                    <a:pt x="12161" y="8285"/>
                  </a:cubicBezTo>
                  <a:cubicBezTo>
                    <a:pt x="12921" y="8950"/>
                    <a:pt x="12985" y="10027"/>
                    <a:pt x="12953" y="10977"/>
                  </a:cubicBezTo>
                  <a:cubicBezTo>
                    <a:pt x="12953" y="11072"/>
                    <a:pt x="12953" y="11199"/>
                    <a:pt x="12985" y="11294"/>
                  </a:cubicBezTo>
                  <a:cubicBezTo>
                    <a:pt x="13067" y="11542"/>
                    <a:pt x="13315" y="11635"/>
                    <a:pt x="13577" y="11635"/>
                  </a:cubicBezTo>
                  <a:cubicBezTo>
                    <a:pt x="13817" y="11635"/>
                    <a:pt x="14069" y="11558"/>
                    <a:pt x="14220" y="11452"/>
                  </a:cubicBezTo>
                  <a:cubicBezTo>
                    <a:pt x="14505" y="11199"/>
                    <a:pt x="14758" y="10851"/>
                    <a:pt x="14885" y="10502"/>
                  </a:cubicBezTo>
                  <a:cubicBezTo>
                    <a:pt x="15296" y="9267"/>
                    <a:pt x="15265" y="7905"/>
                    <a:pt x="15201" y="6575"/>
                  </a:cubicBezTo>
                  <a:cubicBezTo>
                    <a:pt x="15170" y="5847"/>
                    <a:pt x="15138" y="5087"/>
                    <a:pt x="14948" y="4390"/>
                  </a:cubicBezTo>
                  <a:cubicBezTo>
                    <a:pt x="14726" y="3630"/>
                    <a:pt x="14315" y="2965"/>
                    <a:pt x="13808" y="2363"/>
                  </a:cubicBezTo>
                  <a:cubicBezTo>
                    <a:pt x="12527" y="821"/>
                    <a:pt x="10632" y="1"/>
                    <a:pt x="87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06;p43">
              <a:extLst>
                <a:ext uri="{FF2B5EF4-FFF2-40B4-BE49-F238E27FC236}">
                  <a16:creationId xmlns:a16="http://schemas.microsoft.com/office/drawing/2014/main" id="{59070E75-966F-21F4-CE94-E64E6D75399E}"/>
                </a:ext>
              </a:extLst>
            </p:cNvPr>
            <p:cNvSpPr/>
            <p:nvPr/>
          </p:nvSpPr>
          <p:spPr>
            <a:xfrm>
              <a:off x="4092103" y="2973249"/>
              <a:ext cx="924002" cy="20372"/>
            </a:xfrm>
            <a:custGeom>
              <a:avLst/>
              <a:gdLst/>
              <a:ahLst/>
              <a:cxnLst/>
              <a:rect l="l" t="t" r="r" b="b"/>
              <a:pathLst>
                <a:path w="28756" h="634" extrusionOk="0">
                  <a:moveTo>
                    <a:pt x="28471" y="0"/>
                  </a:moveTo>
                  <a:lnTo>
                    <a:pt x="222" y="64"/>
                  </a:lnTo>
                  <a:lnTo>
                    <a:pt x="0" y="634"/>
                  </a:lnTo>
                  <a:lnTo>
                    <a:pt x="28756" y="634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rgbClr val="BD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07;p43">
              <a:extLst>
                <a:ext uri="{FF2B5EF4-FFF2-40B4-BE49-F238E27FC236}">
                  <a16:creationId xmlns:a16="http://schemas.microsoft.com/office/drawing/2014/main" id="{18E8144C-C596-007B-B5E7-F6B1B21AF3F5}"/>
                </a:ext>
              </a:extLst>
            </p:cNvPr>
            <p:cNvSpPr/>
            <p:nvPr/>
          </p:nvSpPr>
          <p:spPr>
            <a:xfrm>
              <a:off x="4450284" y="3733376"/>
              <a:ext cx="480349" cy="175058"/>
            </a:xfrm>
            <a:custGeom>
              <a:avLst/>
              <a:gdLst/>
              <a:ahLst/>
              <a:cxnLst/>
              <a:rect l="l" t="t" r="r" b="b"/>
              <a:pathLst>
                <a:path w="14949" h="5448" extrusionOk="0">
                  <a:moveTo>
                    <a:pt x="13460" y="1"/>
                  </a:moveTo>
                  <a:cubicBezTo>
                    <a:pt x="13048" y="1"/>
                    <a:pt x="12605" y="32"/>
                    <a:pt x="12161" y="64"/>
                  </a:cubicBezTo>
                  <a:cubicBezTo>
                    <a:pt x="10483" y="286"/>
                    <a:pt x="8868" y="951"/>
                    <a:pt x="7158" y="1141"/>
                  </a:cubicBezTo>
                  <a:cubicBezTo>
                    <a:pt x="6740" y="1189"/>
                    <a:pt x="6326" y="1205"/>
                    <a:pt x="5914" y="1205"/>
                  </a:cubicBezTo>
                  <a:cubicBezTo>
                    <a:pt x="5233" y="1205"/>
                    <a:pt x="4555" y="1161"/>
                    <a:pt x="3864" y="1141"/>
                  </a:cubicBezTo>
                  <a:cubicBezTo>
                    <a:pt x="3437" y="1109"/>
                    <a:pt x="2890" y="1038"/>
                    <a:pt x="2352" y="1038"/>
                  </a:cubicBezTo>
                  <a:cubicBezTo>
                    <a:pt x="1814" y="1038"/>
                    <a:pt x="1283" y="1109"/>
                    <a:pt x="887" y="1363"/>
                  </a:cubicBezTo>
                  <a:cubicBezTo>
                    <a:pt x="571" y="1553"/>
                    <a:pt x="64" y="2059"/>
                    <a:pt x="32" y="2439"/>
                  </a:cubicBezTo>
                  <a:cubicBezTo>
                    <a:pt x="1" y="2946"/>
                    <a:pt x="539" y="3453"/>
                    <a:pt x="887" y="3706"/>
                  </a:cubicBezTo>
                  <a:cubicBezTo>
                    <a:pt x="1521" y="4181"/>
                    <a:pt x="2312" y="4466"/>
                    <a:pt x="3136" y="4656"/>
                  </a:cubicBezTo>
                  <a:cubicBezTo>
                    <a:pt x="4213" y="4910"/>
                    <a:pt x="5353" y="5005"/>
                    <a:pt x="6366" y="5163"/>
                  </a:cubicBezTo>
                  <a:cubicBezTo>
                    <a:pt x="6809" y="5258"/>
                    <a:pt x="7253" y="5321"/>
                    <a:pt x="7728" y="5385"/>
                  </a:cubicBezTo>
                  <a:cubicBezTo>
                    <a:pt x="8425" y="5448"/>
                    <a:pt x="9185" y="5448"/>
                    <a:pt x="9913" y="5448"/>
                  </a:cubicBezTo>
                  <a:lnTo>
                    <a:pt x="11496" y="5448"/>
                  </a:lnTo>
                  <a:cubicBezTo>
                    <a:pt x="11781" y="5448"/>
                    <a:pt x="12098" y="5448"/>
                    <a:pt x="12351" y="5321"/>
                  </a:cubicBezTo>
                  <a:cubicBezTo>
                    <a:pt x="12636" y="5163"/>
                    <a:pt x="12827" y="4846"/>
                    <a:pt x="12985" y="4561"/>
                  </a:cubicBezTo>
                  <a:cubicBezTo>
                    <a:pt x="13333" y="3959"/>
                    <a:pt x="13745" y="3389"/>
                    <a:pt x="14030" y="2756"/>
                  </a:cubicBezTo>
                  <a:cubicBezTo>
                    <a:pt x="14188" y="2376"/>
                    <a:pt x="14252" y="2091"/>
                    <a:pt x="14505" y="1743"/>
                  </a:cubicBezTo>
                  <a:cubicBezTo>
                    <a:pt x="14727" y="1426"/>
                    <a:pt x="14948" y="1014"/>
                    <a:pt x="14790" y="603"/>
                  </a:cubicBezTo>
                  <a:cubicBezTo>
                    <a:pt x="14600" y="128"/>
                    <a:pt x="13967" y="32"/>
                    <a:pt x="13460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08;p43">
              <a:extLst>
                <a:ext uri="{FF2B5EF4-FFF2-40B4-BE49-F238E27FC236}">
                  <a16:creationId xmlns:a16="http://schemas.microsoft.com/office/drawing/2014/main" id="{F31C305C-3B90-3D34-A318-4A14B03ED7D8}"/>
                </a:ext>
              </a:extLst>
            </p:cNvPr>
            <p:cNvSpPr/>
            <p:nvPr/>
          </p:nvSpPr>
          <p:spPr>
            <a:xfrm>
              <a:off x="4461466" y="3733376"/>
              <a:ext cx="469167" cy="160823"/>
            </a:xfrm>
            <a:custGeom>
              <a:avLst/>
              <a:gdLst/>
              <a:ahLst/>
              <a:cxnLst/>
              <a:rect l="l" t="t" r="r" b="b"/>
              <a:pathLst>
                <a:path w="14601" h="5005" extrusionOk="0">
                  <a:moveTo>
                    <a:pt x="13112" y="1"/>
                  </a:moveTo>
                  <a:cubicBezTo>
                    <a:pt x="12700" y="1"/>
                    <a:pt x="12257" y="32"/>
                    <a:pt x="11813" y="64"/>
                  </a:cubicBezTo>
                  <a:cubicBezTo>
                    <a:pt x="10135" y="286"/>
                    <a:pt x="8520" y="951"/>
                    <a:pt x="6810" y="1141"/>
                  </a:cubicBezTo>
                  <a:cubicBezTo>
                    <a:pt x="6409" y="1184"/>
                    <a:pt x="6003" y="1201"/>
                    <a:pt x="5595" y="1201"/>
                  </a:cubicBezTo>
                  <a:cubicBezTo>
                    <a:pt x="5100" y="1201"/>
                    <a:pt x="4604" y="1176"/>
                    <a:pt x="4118" y="1141"/>
                  </a:cubicBezTo>
                  <a:cubicBezTo>
                    <a:pt x="3453" y="1458"/>
                    <a:pt x="1109" y="2218"/>
                    <a:pt x="1" y="3231"/>
                  </a:cubicBezTo>
                  <a:cubicBezTo>
                    <a:pt x="159" y="3421"/>
                    <a:pt x="381" y="3579"/>
                    <a:pt x="539" y="3706"/>
                  </a:cubicBezTo>
                  <a:cubicBezTo>
                    <a:pt x="1173" y="4181"/>
                    <a:pt x="1964" y="4466"/>
                    <a:pt x="2788" y="4656"/>
                  </a:cubicBezTo>
                  <a:cubicBezTo>
                    <a:pt x="3453" y="4814"/>
                    <a:pt x="4150" y="4910"/>
                    <a:pt x="4846" y="5005"/>
                  </a:cubicBezTo>
                  <a:cubicBezTo>
                    <a:pt x="7126" y="4593"/>
                    <a:pt x="9375" y="3896"/>
                    <a:pt x="11592" y="3358"/>
                  </a:cubicBezTo>
                  <a:cubicBezTo>
                    <a:pt x="12257" y="3168"/>
                    <a:pt x="12954" y="3009"/>
                    <a:pt x="13650" y="2819"/>
                  </a:cubicBezTo>
                  <a:cubicBezTo>
                    <a:pt x="13650" y="2788"/>
                    <a:pt x="13650" y="2788"/>
                    <a:pt x="13682" y="2756"/>
                  </a:cubicBezTo>
                  <a:cubicBezTo>
                    <a:pt x="13840" y="2376"/>
                    <a:pt x="13904" y="2059"/>
                    <a:pt x="14157" y="1743"/>
                  </a:cubicBezTo>
                  <a:cubicBezTo>
                    <a:pt x="14379" y="1426"/>
                    <a:pt x="14600" y="1014"/>
                    <a:pt x="14442" y="603"/>
                  </a:cubicBezTo>
                  <a:cubicBezTo>
                    <a:pt x="14252" y="128"/>
                    <a:pt x="13650" y="1"/>
                    <a:pt x="13112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09;p43">
              <a:extLst>
                <a:ext uri="{FF2B5EF4-FFF2-40B4-BE49-F238E27FC236}">
                  <a16:creationId xmlns:a16="http://schemas.microsoft.com/office/drawing/2014/main" id="{CD93B760-8BC5-631E-635A-ABD2A0D589B1}"/>
                </a:ext>
              </a:extLst>
            </p:cNvPr>
            <p:cNvSpPr/>
            <p:nvPr/>
          </p:nvSpPr>
          <p:spPr>
            <a:xfrm>
              <a:off x="4097180" y="2964092"/>
              <a:ext cx="913848" cy="613634"/>
            </a:xfrm>
            <a:custGeom>
              <a:avLst/>
              <a:gdLst/>
              <a:ahLst/>
              <a:cxnLst/>
              <a:rect l="l" t="t" r="r" b="b"/>
              <a:pathLst>
                <a:path w="28440" h="19097" extrusionOk="0">
                  <a:moveTo>
                    <a:pt x="570" y="0"/>
                  </a:moveTo>
                  <a:cubicBezTo>
                    <a:pt x="254" y="0"/>
                    <a:pt x="0" y="285"/>
                    <a:pt x="32" y="634"/>
                  </a:cubicBezTo>
                  <a:lnTo>
                    <a:pt x="1806" y="19096"/>
                  </a:lnTo>
                  <a:lnTo>
                    <a:pt x="26634" y="19096"/>
                  </a:lnTo>
                  <a:lnTo>
                    <a:pt x="28408" y="634"/>
                  </a:lnTo>
                  <a:cubicBezTo>
                    <a:pt x="28439" y="285"/>
                    <a:pt x="28186" y="0"/>
                    <a:pt x="27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10;p43">
              <a:extLst>
                <a:ext uri="{FF2B5EF4-FFF2-40B4-BE49-F238E27FC236}">
                  <a16:creationId xmlns:a16="http://schemas.microsoft.com/office/drawing/2014/main" id="{C98A0CD1-0417-FF7A-57E6-E904E0F0BEB0}"/>
                </a:ext>
              </a:extLst>
            </p:cNvPr>
            <p:cNvSpPr/>
            <p:nvPr/>
          </p:nvSpPr>
          <p:spPr>
            <a:xfrm>
              <a:off x="4670102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954" y="1"/>
                  </a:moveTo>
                  <a:cubicBezTo>
                    <a:pt x="4094" y="1"/>
                    <a:pt x="3211" y="222"/>
                    <a:pt x="2280" y="696"/>
                  </a:cubicBezTo>
                  <a:cubicBezTo>
                    <a:pt x="2914" y="1013"/>
                    <a:pt x="3484" y="1583"/>
                    <a:pt x="3484" y="2280"/>
                  </a:cubicBezTo>
                  <a:cubicBezTo>
                    <a:pt x="3484" y="3008"/>
                    <a:pt x="3294" y="3705"/>
                    <a:pt x="2787" y="4243"/>
                  </a:cubicBezTo>
                  <a:cubicBezTo>
                    <a:pt x="2154" y="4940"/>
                    <a:pt x="950" y="5162"/>
                    <a:pt x="0" y="5225"/>
                  </a:cubicBezTo>
                  <a:cubicBezTo>
                    <a:pt x="950" y="5415"/>
                    <a:pt x="1362" y="5637"/>
                    <a:pt x="2185" y="5732"/>
                  </a:cubicBezTo>
                  <a:cubicBezTo>
                    <a:pt x="2882" y="5795"/>
                    <a:pt x="3325" y="5890"/>
                    <a:pt x="4022" y="5922"/>
                  </a:cubicBezTo>
                  <a:cubicBezTo>
                    <a:pt x="4076" y="5924"/>
                    <a:pt x="4130" y="5925"/>
                    <a:pt x="4184" y="5925"/>
                  </a:cubicBezTo>
                  <a:cubicBezTo>
                    <a:pt x="4985" y="5925"/>
                    <a:pt x="5780" y="5708"/>
                    <a:pt x="6492" y="5352"/>
                  </a:cubicBezTo>
                  <a:cubicBezTo>
                    <a:pt x="8171" y="4465"/>
                    <a:pt x="9501" y="1931"/>
                    <a:pt x="7474" y="633"/>
                  </a:cubicBezTo>
                  <a:cubicBezTo>
                    <a:pt x="7316" y="538"/>
                    <a:pt x="7157" y="475"/>
                    <a:pt x="6999" y="411"/>
                  </a:cubicBezTo>
                  <a:cubicBezTo>
                    <a:pt x="6322" y="143"/>
                    <a:pt x="5645" y="1"/>
                    <a:pt x="49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11;p43">
              <a:extLst>
                <a:ext uri="{FF2B5EF4-FFF2-40B4-BE49-F238E27FC236}">
                  <a16:creationId xmlns:a16="http://schemas.microsoft.com/office/drawing/2014/main" id="{F92D2803-E246-0FBD-CC15-E97277B4462C}"/>
                </a:ext>
              </a:extLst>
            </p:cNvPr>
            <p:cNvSpPr/>
            <p:nvPr/>
          </p:nvSpPr>
          <p:spPr>
            <a:xfrm>
              <a:off x="4090046" y="2981379"/>
              <a:ext cx="928083" cy="613634"/>
            </a:xfrm>
            <a:custGeom>
              <a:avLst/>
              <a:gdLst/>
              <a:ahLst/>
              <a:cxnLst/>
              <a:rect l="l" t="t" r="r" b="b"/>
              <a:pathLst>
                <a:path w="28883" h="19097" extrusionOk="0">
                  <a:moveTo>
                    <a:pt x="602" y="1"/>
                  </a:moveTo>
                  <a:cubicBezTo>
                    <a:pt x="254" y="1"/>
                    <a:pt x="1" y="286"/>
                    <a:pt x="32" y="602"/>
                  </a:cubicBezTo>
                  <a:lnTo>
                    <a:pt x="1837" y="19097"/>
                  </a:lnTo>
                  <a:lnTo>
                    <a:pt x="27046" y="19097"/>
                  </a:lnTo>
                  <a:lnTo>
                    <a:pt x="28851" y="602"/>
                  </a:lnTo>
                  <a:cubicBezTo>
                    <a:pt x="28883" y="286"/>
                    <a:pt x="28630" y="1"/>
                    <a:pt x="28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12;p43">
              <a:extLst>
                <a:ext uri="{FF2B5EF4-FFF2-40B4-BE49-F238E27FC236}">
                  <a16:creationId xmlns:a16="http://schemas.microsoft.com/office/drawing/2014/main" id="{22093B6E-0D23-286C-762D-7FED0003FC5E}"/>
                </a:ext>
              </a:extLst>
            </p:cNvPr>
            <p:cNvSpPr/>
            <p:nvPr/>
          </p:nvSpPr>
          <p:spPr>
            <a:xfrm>
              <a:off x="4149074" y="3593985"/>
              <a:ext cx="809032" cy="36663"/>
            </a:xfrm>
            <a:custGeom>
              <a:avLst/>
              <a:gdLst/>
              <a:ahLst/>
              <a:cxnLst/>
              <a:rect l="l" t="t" r="r" b="b"/>
              <a:pathLst>
                <a:path w="251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25177" y="1140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13;p43">
              <a:extLst>
                <a:ext uri="{FF2B5EF4-FFF2-40B4-BE49-F238E27FC236}">
                  <a16:creationId xmlns:a16="http://schemas.microsoft.com/office/drawing/2014/main" id="{66BDAC0F-1AD6-A497-B963-17959BBFB8AC}"/>
                </a:ext>
              </a:extLst>
            </p:cNvPr>
            <p:cNvSpPr/>
            <p:nvPr/>
          </p:nvSpPr>
          <p:spPr>
            <a:xfrm>
              <a:off x="4494048" y="3231980"/>
              <a:ext cx="120111" cy="112207"/>
            </a:xfrm>
            <a:custGeom>
              <a:avLst/>
              <a:gdLst/>
              <a:ahLst/>
              <a:cxnLst/>
              <a:rect l="l" t="t" r="r" b="b"/>
              <a:pathLst>
                <a:path w="3738" h="3492" extrusionOk="0">
                  <a:moveTo>
                    <a:pt x="1841" y="0"/>
                  </a:moveTo>
                  <a:cubicBezTo>
                    <a:pt x="1003" y="0"/>
                    <a:pt x="270" y="625"/>
                    <a:pt x="127" y="1481"/>
                  </a:cubicBezTo>
                  <a:cubicBezTo>
                    <a:pt x="0" y="2431"/>
                    <a:pt x="665" y="3317"/>
                    <a:pt x="1615" y="3476"/>
                  </a:cubicBezTo>
                  <a:cubicBezTo>
                    <a:pt x="1693" y="3486"/>
                    <a:pt x="1771" y="3491"/>
                    <a:pt x="1848" y="3491"/>
                  </a:cubicBezTo>
                  <a:cubicBezTo>
                    <a:pt x="2706" y="3491"/>
                    <a:pt x="3463" y="2859"/>
                    <a:pt x="3579" y="1987"/>
                  </a:cubicBezTo>
                  <a:cubicBezTo>
                    <a:pt x="3737" y="1037"/>
                    <a:pt x="3072" y="150"/>
                    <a:pt x="2122" y="24"/>
                  </a:cubicBezTo>
                  <a:cubicBezTo>
                    <a:pt x="2028" y="8"/>
                    <a:pt x="1934" y="0"/>
                    <a:pt x="184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14;p43">
              <a:extLst>
                <a:ext uri="{FF2B5EF4-FFF2-40B4-BE49-F238E27FC236}">
                  <a16:creationId xmlns:a16="http://schemas.microsoft.com/office/drawing/2014/main" id="{4164348E-3AB6-E5A3-9E00-F71944E02DC3}"/>
                </a:ext>
              </a:extLst>
            </p:cNvPr>
            <p:cNvSpPr/>
            <p:nvPr/>
          </p:nvSpPr>
          <p:spPr>
            <a:xfrm>
              <a:off x="3628945" y="3333165"/>
              <a:ext cx="1012688" cy="548213"/>
            </a:xfrm>
            <a:custGeom>
              <a:avLst/>
              <a:gdLst/>
              <a:ahLst/>
              <a:cxnLst/>
              <a:rect l="l" t="t" r="r" b="b"/>
              <a:pathLst>
                <a:path w="31516" h="17061" extrusionOk="0">
                  <a:moveTo>
                    <a:pt x="4773" y="0"/>
                  </a:moveTo>
                  <a:cubicBezTo>
                    <a:pt x="2249" y="0"/>
                    <a:pt x="1" y="2254"/>
                    <a:pt x="1018" y="5045"/>
                  </a:cubicBezTo>
                  <a:cubicBezTo>
                    <a:pt x="1493" y="6312"/>
                    <a:pt x="2633" y="7420"/>
                    <a:pt x="3742" y="8181"/>
                  </a:cubicBezTo>
                  <a:cubicBezTo>
                    <a:pt x="8587" y="11442"/>
                    <a:pt x="14382" y="13248"/>
                    <a:pt x="19924" y="14831"/>
                  </a:cubicBezTo>
                  <a:cubicBezTo>
                    <a:pt x="21128" y="15179"/>
                    <a:pt x="22268" y="15559"/>
                    <a:pt x="23471" y="15908"/>
                  </a:cubicBezTo>
                  <a:cubicBezTo>
                    <a:pt x="24643" y="16256"/>
                    <a:pt x="25847" y="16573"/>
                    <a:pt x="27050" y="16826"/>
                  </a:cubicBezTo>
                  <a:cubicBezTo>
                    <a:pt x="27303" y="16889"/>
                    <a:pt x="27588" y="16921"/>
                    <a:pt x="27842" y="16984"/>
                  </a:cubicBezTo>
                  <a:cubicBezTo>
                    <a:pt x="27968" y="16984"/>
                    <a:pt x="28127" y="17016"/>
                    <a:pt x="28253" y="17016"/>
                  </a:cubicBezTo>
                  <a:cubicBezTo>
                    <a:pt x="28343" y="17039"/>
                    <a:pt x="28433" y="17061"/>
                    <a:pt x="28522" y="17061"/>
                  </a:cubicBezTo>
                  <a:cubicBezTo>
                    <a:pt x="28559" y="17061"/>
                    <a:pt x="28596" y="17057"/>
                    <a:pt x="28633" y="17048"/>
                  </a:cubicBezTo>
                  <a:cubicBezTo>
                    <a:pt x="28887" y="17016"/>
                    <a:pt x="29140" y="16889"/>
                    <a:pt x="29393" y="16794"/>
                  </a:cubicBezTo>
                  <a:cubicBezTo>
                    <a:pt x="29647" y="16699"/>
                    <a:pt x="29900" y="16573"/>
                    <a:pt x="30154" y="16478"/>
                  </a:cubicBezTo>
                  <a:cubicBezTo>
                    <a:pt x="30565" y="16256"/>
                    <a:pt x="30945" y="16066"/>
                    <a:pt x="31262" y="15718"/>
                  </a:cubicBezTo>
                  <a:cubicBezTo>
                    <a:pt x="31325" y="15623"/>
                    <a:pt x="31389" y="15528"/>
                    <a:pt x="31452" y="15433"/>
                  </a:cubicBezTo>
                  <a:cubicBezTo>
                    <a:pt x="31484" y="15338"/>
                    <a:pt x="31515" y="15179"/>
                    <a:pt x="31452" y="15084"/>
                  </a:cubicBezTo>
                  <a:cubicBezTo>
                    <a:pt x="31420" y="14989"/>
                    <a:pt x="31294" y="14926"/>
                    <a:pt x="31230" y="14894"/>
                  </a:cubicBezTo>
                  <a:cubicBezTo>
                    <a:pt x="31040" y="14736"/>
                    <a:pt x="30882" y="14609"/>
                    <a:pt x="30692" y="14514"/>
                  </a:cubicBezTo>
                  <a:cubicBezTo>
                    <a:pt x="30312" y="14261"/>
                    <a:pt x="29900" y="14039"/>
                    <a:pt x="29488" y="13818"/>
                  </a:cubicBezTo>
                  <a:cubicBezTo>
                    <a:pt x="28855" y="13501"/>
                    <a:pt x="28158" y="13248"/>
                    <a:pt x="27525" y="12931"/>
                  </a:cubicBezTo>
                  <a:cubicBezTo>
                    <a:pt x="27493" y="12931"/>
                    <a:pt x="27462" y="12899"/>
                    <a:pt x="27430" y="12899"/>
                  </a:cubicBezTo>
                  <a:cubicBezTo>
                    <a:pt x="25910" y="12107"/>
                    <a:pt x="24390" y="11221"/>
                    <a:pt x="22901" y="10366"/>
                  </a:cubicBezTo>
                  <a:cubicBezTo>
                    <a:pt x="22110" y="9891"/>
                    <a:pt x="21286" y="9416"/>
                    <a:pt x="20494" y="8972"/>
                  </a:cubicBezTo>
                  <a:cubicBezTo>
                    <a:pt x="15681" y="6249"/>
                    <a:pt x="11500" y="2448"/>
                    <a:pt x="6402" y="327"/>
                  </a:cubicBezTo>
                  <a:cubicBezTo>
                    <a:pt x="5866" y="103"/>
                    <a:pt x="5313" y="0"/>
                    <a:pt x="4773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15;p43">
              <a:extLst>
                <a:ext uri="{FF2B5EF4-FFF2-40B4-BE49-F238E27FC236}">
                  <a16:creationId xmlns:a16="http://schemas.microsoft.com/office/drawing/2014/main" id="{B888C75E-C665-5A68-7B70-EB8051D10E9C}"/>
                </a:ext>
              </a:extLst>
            </p:cNvPr>
            <p:cNvSpPr/>
            <p:nvPr/>
          </p:nvSpPr>
          <p:spPr>
            <a:xfrm>
              <a:off x="4675179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20239" y="1"/>
                  </a:moveTo>
                  <a:cubicBezTo>
                    <a:pt x="19703" y="1"/>
                    <a:pt x="19154" y="103"/>
                    <a:pt x="18622" y="325"/>
                  </a:cubicBezTo>
                  <a:cubicBezTo>
                    <a:pt x="13523" y="2446"/>
                    <a:pt x="9343" y="6247"/>
                    <a:pt x="4529" y="8970"/>
                  </a:cubicBezTo>
                  <a:cubicBezTo>
                    <a:pt x="3737" y="9414"/>
                    <a:pt x="2914" y="9889"/>
                    <a:pt x="2122" y="10364"/>
                  </a:cubicBezTo>
                  <a:cubicBezTo>
                    <a:pt x="1426" y="10744"/>
                    <a:pt x="729" y="11155"/>
                    <a:pt x="0" y="11567"/>
                  </a:cubicBezTo>
                  <a:lnTo>
                    <a:pt x="1742" y="15842"/>
                  </a:lnTo>
                  <a:cubicBezTo>
                    <a:pt x="2851" y="15526"/>
                    <a:pt x="3959" y="15146"/>
                    <a:pt x="5067" y="14829"/>
                  </a:cubicBezTo>
                  <a:cubicBezTo>
                    <a:pt x="10641" y="13246"/>
                    <a:pt x="16437" y="11440"/>
                    <a:pt x="21282" y="8179"/>
                  </a:cubicBezTo>
                  <a:cubicBezTo>
                    <a:pt x="22390" y="7418"/>
                    <a:pt x="23531" y="6310"/>
                    <a:pt x="24006" y="5043"/>
                  </a:cubicBezTo>
                  <a:cubicBezTo>
                    <a:pt x="25024" y="2274"/>
                    <a:pt x="22767" y="1"/>
                    <a:pt x="202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16;p43">
              <a:extLst>
                <a:ext uri="{FF2B5EF4-FFF2-40B4-BE49-F238E27FC236}">
                  <a16:creationId xmlns:a16="http://schemas.microsoft.com/office/drawing/2014/main" id="{89F51973-17B0-67D6-55B3-E125C59898C2}"/>
                </a:ext>
              </a:extLst>
            </p:cNvPr>
            <p:cNvSpPr/>
            <p:nvPr/>
          </p:nvSpPr>
          <p:spPr>
            <a:xfrm>
              <a:off x="4413653" y="3704906"/>
              <a:ext cx="317533" cy="180167"/>
            </a:xfrm>
            <a:custGeom>
              <a:avLst/>
              <a:gdLst/>
              <a:ahLst/>
              <a:cxnLst/>
              <a:rect l="l" t="t" r="r" b="b"/>
              <a:pathLst>
                <a:path w="9882" h="5607" extrusionOk="0">
                  <a:moveTo>
                    <a:pt x="8139" y="0"/>
                  </a:moveTo>
                  <a:cubicBezTo>
                    <a:pt x="7348" y="443"/>
                    <a:pt x="6524" y="918"/>
                    <a:pt x="5733" y="1330"/>
                  </a:cubicBezTo>
                  <a:cubicBezTo>
                    <a:pt x="4877" y="1774"/>
                    <a:pt x="0" y="3452"/>
                    <a:pt x="1331" y="5225"/>
                  </a:cubicBezTo>
                  <a:cubicBezTo>
                    <a:pt x="1584" y="5574"/>
                    <a:pt x="2091" y="5605"/>
                    <a:pt x="2534" y="5605"/>
                  </a:cubicBezTo>
                  <a:cubicBezTo>
                    <a:pt x="2594" y="5606"/>
                    <a:pt x="2654" y="5607"/>
                    <a:pt x="2714" y="5607"/>
                  </a:cubicBezTo>
                  <a:cubicBezTo>
                    <a:pt x="5153" y="5607"/>
                    <a:pt x="7532" y="4986"/>
                    <a:pt x="9881" y="4275"/>
                  </a:cubicBezTo>
                  <a:lnTo>
                    <a:pt x="8139" y="0"/>
                  </a:ln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17;p43">
              <a:extLst>
                <a:ext uri="{FF2B5EF4-FFF2-40B4-BE49-F238E27FC236}">
                  <a16:creationId xmlns:a16="http://schemas.microsoft.com/office/drawing/2014/main" id="{92909E88-EBF3-E861-38F1-8714D1E10638}"/>
                </a:ext>
              </a:extLst>
            </p:cNvPr>
            <p:cNvSpPr/>
            <p:nvPr/>
          </p:nvSpPr>
          <p:spPr>
            <a:xfrm>
              <a:off x="4144993" y="3724218"/>
              <a:ext cx="451847" cy="136402"/>
            </a:xfrm>
            <a:custGeom>
              <a:avLst/>
              <a:gdLst/>
              <a:ahLst/>
              <a:cxnLst/>
              <a:rect l="l" t="t" r="r" b="b"/>
              <a:pathLst>
                <a:path w="14062" h="4245" extrusionOk="0">
                  <a:moveTo>
                    <a:pt x="10008" y="1"/>
                  </a:moveTo>
                  <a:cubicBezTo>
                    <a:pt x="9217" y="191"/>
                    <a:pt x="8456" y="349"/>
                    <a:pt x="7633" y="413"/>
                  </a:cubicBezTo>
                  <a:cubicBezTo>
                    <a:pt x="7364" y="432"/>
                    <a:pt x="7095" y="441"/>
                    <a:pt x="6826" y="441"/>
                  </a:cubicBezTo>
                  <a:cubicBezTo>
                    <a:pt x="5595" y="441"/>
                    <a:pt x="4364" y="269"/>
                    <a:pt x="3132" y="269"/>
                  </a:cubicBezTo>
                  <a:cubicBezTo>
                    <a:pt x="2922" y="269"/>
                    <a:pt x="2713" y="274"/>
                    <a:pt x="2503" y="286"/>
                  </a:cubicBezTo>
                  <a:cubicBezTo>
                    <a:pt x="2059" y="317"/>
                    <a:pt x="1648" y="381"/>
                    <a:pt x="1204" y="476"/>
                  </a:cubicBezTo>
                  <a:cubicBezTo>
                    <a:pt x="729" y="571"/>
                    <a:pt x="127" y="793"/>
                    <a:pt x="32" y="1299"/>
                  </a:cubicBezTo>
                  <a:cubicBezTo>
                    <a:pt x="1" y="1363"/>
                    <a:pt x="1" y="1458"/>
                    <a:pt x="32" y="1521"/>
                  </a:cubicBezTo>
                  <a:cubicBezTo>
                    <a:pt x="1299" y="1933"/>
                    <a:pt x="2598" y="2313"/>
                    <a:pt x="3864" y="2661"/>
                  </a:cubicBezTo>
                  <a:cubicBezTo>
                    <a:pt x="5606" y="3168"/>
                    <a:pt x="7380" y="3769"/>
                    <a:pt x="9153" y="4244"/>
                  </a:cubicBezTo>
                  <a:cubicBezTo>
                    <a:pt x="10135" y="3864"/>
                    <a:pt x="11243" y="3579"/>
                    <a:pt x="12225" y="3136"/>
                  </a:cubicBezTo>
                  <a:cubicBezTo>
                    <a:pt x="12922" y="2819"/>
                    <a:pt x="13555" y="2471"/>
                    <a:pt x="14062" y="1996"/>
                  </a:cubicBezTo>
                  <a:cubicBezTo>
                    <a:pt x="12953" y="1394"/>
                    <a:pt x="11750" y="919"/>
                    <a:pt x="11370" y="729"/>
                  </a:cubicBezTo>
                  <a:cubicBezTo>
                    <a:pt x="10927" y="476"/>
                    <a:pt x="10452" y="254"/>
                    <a:pt x="10008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18;p43">
              <a:extLst>
                <a:ext uri="{FF2B5EF4-FFF2-40B4-BE49-F238E27FC236}">
                  <a16:creationId xmlns:a16="http://schemas.microsoft.com/office/drawing/2014/main" id="{6634642E-CF8B-C499-D154-12D052AD1C45}"/>
                </a:ext>
              </a:extLst>
            </p:cNvPr>
            <p:cNvSpPr/>
            <p:nvPr/>
          </p:nvSpPr>
          <p:spPr>
            <a:xfrm>
              <a:off x="3628913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4902" y="1"/>
                  </a:moveTo>
                  <a:cubicBezTo>
                    <a:pt x="2343" y="1"/>
                    <a:pt x="0" y="2274"/>
                    <a:pt x="1019" y="5043"/>
                  </a:cubicBezTo>
                  <a:cubicBezTo>
                    <a:pt x="1494" y="6310"/>
                    <a:pt x="2634" y="7418"/>
                    <a:pt x="3743" y="8179"/>
                  </a:cubicBezTo>
                  <a:cubicBezTo>
                    <a:pt x="8588" y="11440"/>
                    <a:pt x="14383" y="13246"/>
                    <a:pt x="19957" y="14829"/>
                  </a:cubicBezTo>
                  <a:cubicBezTo>
                    <a:pt x="21066" y="15146"/>
                    <a:pt x="22174" y="15526"/>
                    <a:pt x="23282" y="15842"/>
                  </a:cubicBezTo>
                  <a:lnTo>
                    <a:pt x="25024" y="11535"/>
                  </a:lnTo>
                  <a:cubicBezTo>
                    <a:pt x="24327" y="11155"/>
                    <a:pt x="23599" y="10744"/>
                    <a:pt x="22902" y="10364"/>
                  </a:cubicBezTo>
                  <a:cubicBezTo>
                    <a:pt x="22111" y="9889"/>
                    <a:pt x="21319" y="9382"/>
                    <a:pt x="20495" y="8939"/>
                  </a:cubicBezTo>
                  <a:cubicBezTo>
                    <a:pt x="15713" y="6215"/>
                    <a:pt x="11628" y="2446"/>
                    <a:pt x="6529" y="325"/>
                  </a:cubicBezTo>
                  <a:cubicBezTo>
                    <a:pt x="5997" y="103"/>
                    <a:pt x="5445" y="1"/>
                    <a:pt x="49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19;p43">
              <a:extLst>
                <a:ext uri="{FF2B5EF4-FFF2-40B4-BE49-F238E27FC236}">
                  <a16:creationId xmlns:a16="http://schemas.microsoft.com/office/drawing/2014/main" id="{1202EEA1-7881-1FAC-6BFB-D8D605F378F9}"/>
                </a:ext>
              </a:extLst>
            </p:cNvPr>
            <p:cNvSpPr/>
            <p:nvPr/>
          </p:nvSpPr>
          <p:spPr>
            <a:xfrm>
              <a:off x="4191810" y="3739834"/>
              <a:ext cx="463029" cy="168599"/>
            </a:xfrm>
            <a:custGeom>
              <a:avLst/>
              <a:gdLst/>
              <a:ahLst/>
              <a:cxnLst/>
              <a:rect l="l" t="t" r="r" b="b"/>
              <a:pathLst>
                <a:path w="14410" h="5247" extrusionOk="0">
                  <a:moveTo>
                    <a:pt x="2585" y="1"/>
                  </a:moveTo>
                  <a:cubicBezTo>
                    <a:pt x="2218" y="1"/>
                    <a:pt x="1854" y="67"/>
                    <a:pt x="1489" y="243"/>
                  </a:cubicBezTo>
                  <a:cubicBezTo>
                    <a:pt x="1204" y="370"/>
                    <a:pt x="982" y="560"/>
                    <a:pt x="729" y="782"/>
                  </a:cubicBezTo>
                  <a:cubicBezTo>
                    <a:pt x="539" y="940"/>
                    <a:pt x="381" y="1098"/>
                    <a:pt x="254" y="1320"/>
                  </a:cubicBezTo>
                  <a:cubicBezTo>
                    <a:pt x="1" y="1732"/>
                    <a:pt x="191" y="2143"/>
                    <a:pt x="381" y="2555"/>
                  </a:cubicBezTo>
                  <a:cubicBezTo>
                    <a:pt x="666" y="3188"/>
                    <a:pt x="1046" y="3758"/>
                    <a:pt x="1394" y="4360"/>
                  </a:cubicBezTo>
                  <a:cubicBezTo>
                    <a:pt x="1552" y="4645"/>
                    <a:pt x="1742" y="4962"/>
                    <a:pt x="2059" y="5120"/>
                  </a:cubicBezTo>
                  <a:cubicBezTo>
                    <a:pt x="2312" y="5247"/>
                    <a:pt x="2629" y="5247"/>
                    <a:pt x="2914" y="5247"/>
                  </a:cubicBezTo>
                  <a:lnTo>
                    <a:pt x="4498" y="5247"/>
                  </a:lnTo>
                  <a:cubicBezTo>
                    <a:pt x="5226" y="5247"/>
                    <a:pt x="5954" y="5247"/>
                    <a:pt x="6683" y="5184"/>
                  </a:cubicBezTo>
                  <a:cubicBezTo>
                    <a:pt x="7126" y="5120"/>
                    <a:pt x="7601" y="5057"/>
                    <a:pt x="8045" y="4962"/>
                  </a:cubicBezTo>
                  <a:cubicBezTo>
                    <a:pt x="9058" y="4804"/>
                    <a:pt x="10198" y="4709"/>
                    <a:pt x="11275" y="4455"/>
                  </a:cubicBezTo>
                  <a:cubicBezTo>
                    <a:pt x="12098" y="4265"/>
                    <a:pt x="12858" y="3980"/>
                    <a:pt x="13492" y="3505"/>
                  </a:cubicBezTo>
                  <a:cubicBezTo>
                    <a:pt x="13840" y="3252"/>
                    <a:pt x="14410" y="2745"/>
                    <a:pt x="14347" y="2238"/>
                  </a:cubicBezTo>
                  <a:cubicBezTo>
                    <a:pt x="14315" y="1858"/>
                    <a:pt x="13808" y="1352"/>
                    <a:pt x="13492" y="1162"/>
                  </a:cubicBezTo>
                  <a:cubicBezTo>
                    <a:pt x="13112" y="908"/>
                    <a:pt x="12589" y="837"/>
                    <a:pt x="12051" y="837"/>
                  </a:cubicBezTo>
                  <a:cubicBezTo>
                    <a:pt x="11512" y="837"/>
                    <a:pt x="10958" y="908"/>
                    <a:pt x="10515" y="940"/>
                  </a:cubicBezTo>
                  <a:cubicBezTo>
                    <a:pt x="9844" y="960"/>
                    <a:pt x="9161" y="1004"/>
                    <a:pt x="8481" y="1004"/>
                  </a:cubicBezTo>
                  <a:cubicBezTo>
                    <a:pt x="8070" y="1004"/>
                    <a:pt x="7659" y="988"/>
                    <a:pt x="7253" y="940"/>
                  </a:cubicBezTo>
                  <a:cubicBezTo>
                    <a:pt x="6239" y="845"/>
                    <a:pt x="5258" y="560"/>
                    <a:pt x="4276" y="307"/>
                  </a:cubicBezTo>
                  <a:cubicBezTo>
                    <a:pt x="3703" y="154"/>
                    <a:pt x="3142" y="1"/>
                    <a:pt x="2585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20;p43">
              <a:extLst>
                <a:ext uri="{FF2B5EF4-FFF2-40B4-BE49-F238E27FC236}">
                  <a16:creationId xmlns:a16="http://schemas.microsoft.com/office/drawing/2014/main" id="{9C97F401-74AF-F702-2BD7-DC48FE8CD556}"/>
                </a:ext>
              </a:extLst>
            </p:cNvPr>
            <p:cNvSpPr/>
            <p:nvPr/>
          </p:nvSpPr>
          <p:spPr>
            <a:xfrm>
              <a:off x="4125681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557" y="1"/>
                  </a:moveTo>
                  <a:cubicBezTo>
                    <a:pt x="3862" y="1"/>
                    <a:pt x="3179" y="143"/>
                    <a:pt x="2502" y="411"/>
                  </a:cubicBezTo>
                  <a:cubicBezTo>
                    <a:pt x="2344" y="475"/>
                    <a:pt x="2185" y="538"/>
                    <a:pt x="2027" y="633"/>
                  </a:cubicBezTo>
                  <a:cubicBezTo>
                    <a:pt x="0" y="1931"/>
                    <a:pt x="1330" y="4465"/>
                    <a:pt x="3009" y="5352"/>
                  </a:cubicBezTo>
                  <a:cubicBezTo>
                    <a:pt x="3721" y="5708"/>
                    <a:pt x="4516" y="5925"/>
                    <a:pt x="5317" y="5925"/>
                  </a:cubicBezTo>
                  <a:cubicBezTo>
                    <a:pt x="5371" y="5925"/>
                    <a:pt x="5425" y="5924"/>
                    <a:pt x="5479" y="5922"/>
                  </a:cubicBezTo>
                  <a:cubicBezTo>
                    <a:pt x="6176" y="5890"/>
                    <a:pt x="6619" y="5795"/>
                    <a:pt x="7316" y="5732"/>
                  </a:cubicBezTo>
                  <a:cubicBezTo>
                    <a:pt x="8139" y="5637"/>
                    <a:pt x="8551" y="5415"/>
                    <a:pt x="9501" y="5225"/>
                  </a:cubicBezTo>
                  <a:cubicBezTo>
                    <a:pt x="8551" y="5162"/>
                    <a:pt x="7347" y="4940"/>
                    <a:pt x="6714" y="4243"/>
                  </a:cubicBezTo>
                  <a:cubicBezTo>
                    <a:pt x="6207" y="3705"/>
                    <a:pt x="6017" y="3008"/>
                    <a:pt x="6017" y="2280"/>
                  </a:cubicBezTo>
                  <a:cubicBezTo>
                    <a:pt x="6017" y="1583"/>
                    <a:pt x="6587" y="1013"/>
                    <a:pt x="7221" y="696"/>
                  </a:cubicBezTo>
                  <a:cubicBezTo>
                    <a:pt x="6307" y="222"/>
                    <a:pt x="5423" y="1"/>
                    <a:pt x="455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21;p43">
              <a:extLst>
                <a:ext uri="{FF2B5EF4-FFF2-40B4-BE49-F238E27FC236}">
                  <a16:creationId xmlns:a16="http://schemas.microsoft.com/office/drawing/2014/main" id="{731FFD52-D1F8-4C4D-6FE4-2A2528F49E3C}"/>
                </a:ext>
              </a:extLst>
            </p:cNvPr>
            <p:cNvSpPr/>
            <p:nvPr/>
          </p:nvSpPr>
          <p:spPr>
            <a:xfrm>
              <a:off x="5514705" y="3490165"/>
              <a:ext cx="201503" cy="289032"/>
            </a:xfrm>
            <a:custGeom>
              <a:avLst/>
              <a:gdLst/>
              <a:ahLst/>
              <a:cxnLst/>
              <a:rect l="l" t="t" r="r" b="b"/>
              <a:pathLst>
                <a:path w="6271" h="8995" extrusionOk="0">
                  <a:moveTo>
                    <a:pt x="0" y="1"/>
                  </a:moveTo>
                  <a:lnTo>
                    <a:pt x="0" y="7316"/>
                  </a:lnTo>
                  <a:cubicBezTo>
                    <a:pt x="0" y="8235"/>
                    <a:pt x="729" y="8995"/>
                    <a:pt x="1679" y="8995"/>
                  </a:cubicBezTo>
                  <a:lnTo>
                    <a:pt x="4592" y="8995"/>
                  </a:lnTo>
                  <a:cubicBezTo>
                    <a:pt x="5511" y="8995"/>
                    <a:pt x="6271" y="8235"/>
                    <a:pt x="6271" y="7316"/>
                  </a:cubicBezTo>
                  <a:lnTo>
                    <a:pt x="6271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22;p43">
              <a:extLst>
                <a:ext uri="{FF2B5EF4-FFF2-40B4-BE49-F238E27FC236}">
                  <a16:creationId xmlns:a16="http://schemas.microsoft.com/office/drawing/2014/main" id="{0E811CFD-40F8-9FA9-78F5-AD64E0BB1E62}"/>
                </a:ext>
              </a:extLst>
            </p:cNvPr>
            <p:cNvSpPr/>
            <p:nvPr/>
          </p:nvSpPr>
          <p:spPr>
            <a:xfrm>
              <a:off x="5641918" y="3555297"/>
              <a:ext cx="175058" cy="178110"/>
            </a:xfrm>
            <a:custGeom>
              <a:avLst/>
              <a:gdLst/>
              <a:ahLst/>
              <a:cxnLst/>
              <a:rect l="l" t="t" r="r" b="b"/>
              <a:pathLst>
                <a:path w="5448" h="5543" extrusionOk="0">
                  <a:moveTo>
                    <a:pt x="2724" y="1014"/>
                  </a:moveTo>
                  <a:cubicBezTo>
                    <a:pt x="3705" y="1014"/>
                    <a:pt x="4497" y="1806"/>
                    <a:pt x="4497" y="2788"/>
                  </a:cubicBezTo>
                  <a:cubicBezTo>
                    <a:pt x="4497" y="3769"/>
                    <a:pt x="3705" y="4561"/>
                    <a:pt x="2724" y="4561"/>
                  </a:cubicBezTo>
                  <a:cubicBezTo>
                    <a:pt x="1773" y="4561"/>
                    <a:pt x="982" y="3769"/>
                    <a:pt x="982" y="2788"/>
                  </a:cubicBezTo>
                  <a:cubicBezTo>
                    <a:pt x="982" y="1806"/>
                    <a:pt x="1773" y="1014"/>
                    <a:pt x="2724" y="1014"/>
                  </a:cubicBezTo>
                  <a:close/>
                  <a:moveTo>
                    <a:pt x="2724" y="1"/>
                  </a:moveTo>
                  <a:cubicBezTo>
                    <a:pt x="1235" y="1"/>
                    <a:pt x="0" y="1236"/>
                    <a:pt x="0" y="2788"/>
                  </a:cubicBezTo>
                  <a:cubicBezTo>
                    <a:pt x="0" y="4308"/>
                    <a:pt x="1235" y="5543"/>
                    <a:pt x="2724" y="5543"/>
                  </a:cubicBezTo>
                  <a:cubicBezTo>
                    <a:pt x="4244" y="5543"/>
                    <a:pt x="5447" y="4308"/>
                    <a:pt x="5447" y="2788"/>
                  </a:cubicBezTo>
                  <a:cubicBezTo>
                    <a:pt x="5447" y="1236"/>
                    <a:pt x="4244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23;p43">
              <a:extLst>
                <a:ext uri="{FF2B5EF4-FFF2-40B4-BE49-F238E27FC236}">
                  <a16:creationId xmlns:a16="http://schemas.microsoft.com/office/drawing/2014/main" id="{DF631739-D44B-4519-7DEB-3F369740972F}"/>
                </a:ext>
              </a:extLst>
            </p:cNvPr>
            <p:cNvSpPr/>
            <p:nvPr/>
          </p:nvSpPr>
          <p:spPr>
            <a:xfrm>
              <a:off x="5534049" y="3507484"/>
              <a:ext cx="21400" cy="161819"/>
            </a:xfrm>
            <a:custGeom>
              <a:avLst/>
              <a:gdLst/>
              <a:ahLst/>
              <a:cxnLst/>
              <a:rect l="l" t="t" r="r" b="b"/>
              <a:pathLst>
                <a:path w="666" h="5036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4687"/>
                  </a:lnTo>
                  <a:cubicBezTo>
                    <a:pt x="0" y="4877"/>
                    <a:pt x="127" y="5036"/>
                    <a:pt x="317" y="5036"/>
                  </a:cubicBezTo>
                  <a:cubicBezTo>
                    <a:pt x="507" y="5036"/>
                    <a:pt x="665" y="4877"/>
                    <a:pt x="665" y="4687"/>
                  </a:cubicBezTo>
                  <a:lnTo>
                    <a:pt x="665" y="317"/>
                  </a:lnTo>
                  <a:cubicBezTo>
                    <a:pt x="665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24;p43">
              <a:extLst>
                <a:ext uri="{FF2B5EF4-FFF2-40B4-BE49-F238E27FC236}">
                  <a16:creationId xmlns:a16="http://schemas.microsoft.com/office/drawing/2014/main" id="{EAEC93CA-B970-19C3-1668-6BCD623464D4}"/>
                </a:ext>
              </a:extLst>
            </p:cNvPr>
            <p:cNvSpPr/>
            <p:nvPr/>
          </p:nvSpPr>
          <p:spPr>
            <a:xfrm>
              <a:off x="5618493" y="3490165"/>
              <a:ext cx="97715" cy="289032"/>
            </a:xfrm>
            <a:custGeom>
              <a:avLst/>
              <a:gdLst/>
              <a:ahLst/>
              <a:cxnLst/>
              <a:rect l="l" t="t" r="r" b="b"/>
              <a:pathLst>
                <a:path w="3041" h="8995" extrusionOk="0">
                  <a:moveTo>
                    <a:pt x="1584" y="1"/>
                  </a:moveTo>
                  <a:lnTo>
                    <a:pt x="1584" y="7411"/>
                  </a:lnTo>
                  <a:cubicBezTo>
                    <a:pt x="1584" y="8298"/>
                    <a:pt x="856" y="8995"/>
                    <a:pt x="1" y="8995"/>
                  </a:cubicBezTo>
                  <a:lnTo>
                    <a:pt x="1457" y="8995"/>
                  </a:lnTo>
                  <a:cubicBezTo>
                    <a:pt x="2312" y="8995"/>
                    <a:pt x="3041" y="8267"/>
                    <a:pt x="3041" y="7411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9B6890C-FB40-B498-B859-543C33563448}"/>
                </a:ext>
              </a:extLst>
            </p:cNvPr>
            <p:cNvSpPr/>
            <p:nvPr/>
          </p:nvSpPr>
          <p:spPr>
            <a:xfrm>
              <a:off x="2709469" y="1478005"/>
              <a:ext cx="3644948" cy="2848829"/>
            </a:xfrm>
            <a:prstGeom prst="rect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A11080FE-54EA-88DB-4366-31A5E8FB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02" y="539742"/>
            <a:ext cx="4670877" cy="4418536"/>
          </a:xfrm>
          <a:prstGeom prst="rect">
            <a:avLst/>
          </a:prstGeom>
        </p:spPr>
      </p:pic>
      <p:sp>
        <p:nvSpPr>
          <p:cNvPr id="77" name="Google Shape;5294;p43">
            <a:extLst>
              <a:ext uri="{FF2B5EF4-FFF2-40B4-BE49-F238E27FC236}">
                <a16:creationId xmlns:a16="http://schemas.microsoft.com/office/drawing/2014/main" id="{435A89B6-6322-4990-CA2D-8D0EEAC50755}"/>
              </a:ext>
            </a:extLst>
          </p:cNvPr>
          <p:cNvSpPr txBox="1"/>
          <p:nvPr/>
        </p:nvSpPr>
        <p:spPr>
          <a:xfrm>
            <a:off x="1964121" y="4814834"/>
            <a:ext cx="4976839" cy="36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tx2">
                    <a:lumMod val="25000"/>
                  </a:schemeClr>
                </a:solidFill>
                <a:latin typeface="Gong Gothic OTF Light" pitchFamily="2" charset="-127"/>
                <a:ea typeface="Gong Gothic OTF Light" pitchFamily="2" charset="-127"/>
                <a:cs typeface="Fira Sans Medium"/>
                <a:sym typeface="Fira Sans Medium"/>
              </a:rPr>
              <a:t>시가총액 세계 기업 순위 </a:t>
            </a:r>
            <a:r>
              <a:rPr lang="en-US" altLang="ko-KR" sz="800" dirty="0">
                <a:solidFill>
                  <a:schemeClr val="tx2">
                    <a:lumMod val="25000"/>
                  </a:schemeClr>
                </a:solidFill>
                <a:latin typeface="Gong Gothic OTF Light" pitchFamily="2" charset="-127"/>
                <a:ea typeface="Gong Gothic OTF Light" pitchFamily="2" charset="-127"/>
                <a:cs typeface="Fira Sans Medium"/>
                <a:sym typeface="Fira Sans Medium"/>
              </a:rPr>
              <a:t>(</a:t>
            </a:r>
            <a:r>
              <a:rPr lang="ko-KR" altLang="en-US" sz="800" dirty="0">
                <a:solidFill>
                  <a:schemeClr val="tx2">
                    <a:lumMod val="25000"/>
                  </a:schemeClr>
                </a:solidFill>
                <a:latin typeface="Gong Gothic OTF Light" pitchFamily="2" charset="-127"/>
                <a:ea typeface="Gong Gothic OTF Light" pitchFamily="2" charset="-127"/>
                <a:cs typeface="Fira Sans Medium"/>
                <a:sym typeface="Fira Sans Medium"/>
              </a:rPr>
              <a:t>출처 </a:t>
            </a:r>
            <a:r>
              <a:rPr lang="en-US" altLang="ko-KR" sz="800" dirty="0">
                <a:solidFill>
                  <a:schemeClr val="tx2">
                    <a:lumMod val="25000"/>
                  </a:schemeClr>
                </a:solidFill>
                <a:latin typeface="Gong Gothic OTF Light" pitchFamily="2" charset="-127"/>
                <a:ea typeface="Gong Gothic OTF Light" pitchFamily="2" charset="-127"/>
                <a:cs typeface="Fira Sans Medium"/>
                <a:sym typeface="Fira Sans Medium"/>
              </a:rPr>
              <a:t>:</a:t>
            </a:r>
            <a:r>
              <a:rPr lang="ko-KR" altLang="en-US" sz="800" dirty="0">
                <a:solidFill>
                  <a:schemeClr val="tx2">
                    <a:lumMod val="25000"/>
                  </a:schemeClr>
                </a:solidFill>
                <a:latin typeface="Gong Gothic OTF Light" pitchFamily="2" charset="-127"/>
                <a:ea typeface="Gong Gothic OTF Light" pitchFamily="2" charset="-127"/>
                <a:cs typeface="Fira Sans Medium"/>
                <a:sym typeface="Fira Sans Medium"/>
              </a:rPr>
              <a:t> </a:t>
            </a:r>
            <a:r>
              <a:rPr lang="en-US" altLang="ko-KR" sz="700" dirty="0">
                <a:latin typeface="Gong Gothic OTF Light" pitchFamily="2" charset="-127"/>
                <a:ea typeface="Gong Gothic OTF Light" pitchFamily="2" charset="-127"/>
                <a:hlinkClick r:id="rId3"/>
              </a:rPr>
              <a:t>Companies ranked by Market Cap</a:t>
            </a:r>
            <a:r>
              <a:rPr lang="en-US" altLang="ko-KR" sz="700" dirty="0">
                <a:latin typeface="Gong Gothic OTF Light" pitchFamily="2" charset="-127"/>
                <a:ea typeface="Gong Gothic OTF Light" pitchFamily="2" charset="-127"/>
              </a:rPr>
              <a:t>)</a:t>
            </a:r>
            <a:endParaRPr sz="1100" dirty="0">
              <a:solidFill>
                <a:schemeClr val="tx2">
                  <a:lumMod val="25000"/>
                </a:schemeClr>
              </a:solidFill>
              <a:latin typeface="Gong Gothic OTF Light" pitchFamily="2" charset="-127"/>
              <a:ea typeface="Gong Gothic OTF Light" pitchFamily="2" charset="-127"/>
              <a:cs typeface="Fira Sans Medium"/>
              <a:sym typeface="Fira Sans Medium"/>
            </a:endParaRPr>
          </a:p>
        </p:txBody>
      </p:sp>
      <p:pic>
        <p:nvPicPr>
          <p:cNvPr id="78" name="Picture 6">
            <a:extLst>
              <a:ext uri="{FF2B5EF4-FFF2-40B4-BE49-F238E27FC236}">
                <a16:creationId xmlns:a16="http://schemas.microsoft.com/office/drawing/2014/main" id="{933803ED-DD5F-57DF-4F45-CF110B98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81" y="733510"/>
            <a:ext cx="3944238" cy="394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>
            <a:extLst>
              <a:ext uri="{FF2B5EF4-FFF2-40B4-BE49-F238E27FC236}">
                <a16:creationId xmlns:a16="http://schemas.microsoft.com/office/drawing/2014/main" id="{1CD2CF94-33BE-15C1-6F9A-B3AD4E58B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8" y="760326"/>
            <a:ext cx="3920113" cy="392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0">
            <a:extLst>
              <a:ext uri="{FF2B5EF4-FFF2-40B4-BE49-F238E27FC236}">
                <a16:creationId xmlns:a16="http://schemas.microsoft.com/office/drawing/2014/main" id="{653F260F-8C33-41A1-26BA-4F4377381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76" y="760326"/>
            <a:ext cx="3930122" cy="39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2">
            <a:extLst>
              <a:ext uri="{FF2B5EF4-FFF2-40B4-BE49-F238E27FC236}">
                <a16:creationId xmlns:a16="http://schemas.microsoft.com/office/drawing/2014/main" id="{3958554C-0ECE-3C02-5410-7E31E90F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08" y="733510"/>
            <a:ext cx="3974115" cy="39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Google Shape;176;p14">
            <a:extLst>
              <a:ext uri="{FF2B5EF4-FFF2-40B4-BE49-F238E27FC236}">
                <a16:creationId xmlns:a16="http://schemas.microsoft.com/office/drawing/2014/main" id="{DA23E69B-1FE3-2799-5362-79D50B59E2E8}"/>
              </a:ext>
            </a:extLst>
          </p:cNvPr>
          <p:cNvSpPr txBox="1"/>
          <p:nvPr/>
        </p:nvSpPr>
        <p:spPr>
          <a:xfrm>
            <a:off x="161840" y="204620"/>
            <a:ext cx="4814761" cy="30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해외 코딩교육 현황</a:t>
            </a:r>
          </a:p>
        </p:txBody>
      </p:sp>
    </p:spTree>
    <p:extLst>
      <p:ext uri="{BB962C8B-B14F-4D97-AF65-F5344CB8AC3E}">
        <p14:creationId xmlns:p14="http://schemas.microsoft.com/office/powerpoint/2010/main" val="34947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함수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1371316" y="826964"/>
            <a:ext cx="749992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함수는 </a:t>
            </a:r>
            <a:r>
              <a:rPr lang="ko-KR" altLang="en-US" u="none" strike="noStrike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선언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함수 내용 작성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한 뒤에 </a:t>
            </a:r>
            <a:r>
              <a:rPr lang="ko-KR" altLang="en-US" u="none" strike="noStrike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호출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하여 사용</a:t>
            </a:r>
            <a:endParaRPr lang="en-US" altLang="ko-KR" u="none" strike="noStrike" dirty="0">
              <a:solidFill>
                <a:srgbClr val="212529"/>
              </a:solidFill>
              <a:effectLst/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함수에는 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매개변수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입력 값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가 없을 수도 있다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함수는  변수에 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결과 값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을 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반환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내보내기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하여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저장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할 수도 있다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ong Gothic OTF Light" pitchFamily="2" charset="-127"/>
              <a:ea typeface="Gong Gothic OTF Light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E27F393-2F4C-2AA8-31D4-279F1908E874}"/>
              </a:ext>
            </a:extLst>
          </p:cNvPr>
          <p:cNvGrpSpPr/>
          <p:nvPr/>
        </p:nvGrpSpPr>
        <p:grpSpPr>
          <a:xfrm>
            <a:off x="525959" y="2169704"/>
            <a:ext cx="3091160" cy="1299731"/>
            <a:chOff x="4761736" y="2241863"/>
            <a:chExt cx="3092713" cy="132269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A583D8F-9CBF-3F6F-0642-26007830D741}"/>
                </a:ext>
              </a:extLst>
            </p:cNvPr>
            <p:cNvGrpSpPr/>
            <p:nvPr/>
          </p:nvGrpSpPr>
          <p:grpSpPr>
            <a:xfrm>
              <a:off x="4761736" y="2241863"/>
              <a:ext cx="2651265" cy="1322694"/>
              <a:chOff x="735645" y="2221392"/>
              <a:chExt cx="2651265" cy="1322694"/>
            </a:xfrm>
          </p:grpSpPr>
          <p:pic>
            <p:nvPicPr>
              <p:cNvPr id="12" name="그림 11" descr="직사각형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F66E0B30-22EE-4E22-1A33-DEE1635C26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32" t="24241" r="14703" b="18118"/>
              <a:stretch/>
            </p:blipFill>
            <p:spPr>
              <a:xfrm>
                <a:off x="735645" y="2244171"/>
                <a:ext cx="2651265" cy="1172957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E0685B7-EF3A-E423-EEF0-5628A8081C1F}"/>
                  </a:ext>
                </a:extLst>
              </p:cNvPr>
              <p:cNvSpPr txBox="1"/>
              <p:nvPr/>
            </p:nvSpPr>
            <p:spPr>
              <a:xfrm>
                <a:off x="2492842" y="3290170"/>
                <a:ext cx="75754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Nanum DaHaengCe" panose="02000503000000000000" pitchFamily="2" charset="-127"/>
                    <a:ea typeface="Nanum DaHaengCe" panose="02000503000000000000" pitchFamily="2" charset="-127"/>
                  </a:rPr>
                  <a:t>“Hello World”</a:t>
                </a:r>
                <a:endParaRPr kumimoji="1" lang="ko-KR" altLang="en-US" sz="1050" b="1" dirty="0">
                  <a:latin typeface="Nanum DaHaengCe" panose="02000503000000000000" pitchFamily="2" charset="-127"/>
                  <a:ea typeface="Nanum DaHaengCe" panose="02000503000000000000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C9F85F-D2C2-2E93-145A-873257E8A1E5}"/>
                  </a:ext>
                </a:extLst>
              </p:cNvPr>
              <p:cNvSpPr txBox="1"/>
              <p:nvPr/>
            </p:nvSpPr>
            <p:spPr>
              <a:xfrm>
                <a:off x="1001910" y="2737671"/>
                <a:ext cx="2157848" cy="438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dirty="0">
                    <a:solidFill>
                      <a:schemeClr val="bg1"/>
                    </a:solidFill>
                  </a:rPr>
                  <a:t>“Hello world”</a:t>
                </a:r>
                <a:r>
                  <a:rPr kumimoji="1" lang="ko-KR" altLang="en-US" sz="1100" dirty="0" err="1">
                    <a:solidFill>
                      <a:schemeClr val="bg1"/>
                    </a:solidFill>
                  </a:rPr>
                  <a:t>를</a:t>
                </a:r>
                <a:r>
                  <a:rPr kumimoji="1" lang="ko-KR" altLang="en-US" sz="1100" dirty="0">
                    <a:solidFill>
                      <a:schemeClr val="bg1"/>
                    </a:solidFill>
                  </a:rPr>
                  <a:t> 출력하는 명령</a:t>
                </a:r>
                <a:r>
                  <a:rPr kumimoji="1" lang="en-US" altLang="ko-KR" sz="1100" dirty="0">
                    <a:solidFill>
                      <a:schemeClr val="bg1"/>
                    </a:solidFill>
                  </a:rPr>
                  <a:t>＂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75E5DB6-B53A-91F0-AC96-B763A6B542D9}"/>
                  </a:ext>
                </a:extLst>
              </p:cNvPr>
              <p:cNvSpPr/>
              <p:nvPr/>
            </p:nvSpPr>
            <p:spPr>
              <a:xfrm rot="21409740">
                <a:off x="942583" y="2221392"/>
                <a:ext cx="829689" cy="269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DBCBEC-BB9A-A6C6-6593-7DC72DD429AB}"/>
                </a:ext>
              </a:extLst>
            </p:cNvPr>
            <p:cNvSpPr txBox="1"/>
            <p:nvPr/>
          </p:nvSpPr>
          <p:spPr>
            <a:xfrm>
              <a:off x="5643843" y="2244713"/>
              <a:ext cx="22106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50" dirty="0"/>
                <a:t>매개변수가 없는 함수 </a:t>
              </a:r>
              <a:r>
                <a:rPr kumimoji="1" lang="en-US" altLang="ko-KR" sz="1050" dirty="0">
                  <a:solidFill>
                    <a:srgbClr val="0070C0"/>
                  </a:solidFill>
                </a:rPr>
                <a:t>hello() </a:t>
              </a:r>
              <a:r>
                <a:rPr kumimoji="1" lang="ko-KR" altLang="en-US" sz="1050" dirty="0">
                  <a:solidFill>
                    <a:schemeClr val="tx1">
                      <a:lumMod val="75000"/>
                    </a:schemeClr>
                  </a:solidFill>
                </a:rPr>
                <a:t>선언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41DD6F-D108-791F-BC41-31370F066A28}"/>
              </a:ext>
            </a:extLst>
          </p:cNvPr>
          <p:cNvGrpSpPr/>
          <p:nvPr/>
        </p:nvGrpSpPr>
        <p:grpSpPr>
          <a:xfrm>
            <a:off x="550116" y="3708160"/>
            <a:ext cx="3341833" cy="1299263"/>
            <a:chOff x="4761736" y="2229906"/>
            <a:chExt cx="3343516" cy="132221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1FC2CF4-9D4E-FA9F-3EB5-29B2F5C14F36}"/>
                </a:ext>
              </a:extLst>
            </p:cNvPr>
            <p:cNvGrpSpPr/>
            <p:nvPr/>
          </p:nvGrpSpPr>
          <p:grpSpPr>
            <a:xfrm>
              <a:off x="4761736" y="2264642"/>
              <a:ext cx="2659932" cy="1287481"/>
              <a:chOff x="735645" y="2244171"/>
              <a:chExt cx="2659932" cy="1287481"/>
            </a:xfrm>
          </p:grpSpPr>
          <p:pic>
            <p:nvPicPr>
              <p:cNvPr id="51" name="그림 50" descr="직사각형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F664A9FE-C589-D90C-99D6-917B84FC7F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32" t="24241" r="14703" b="18118"/>
              <a:stretch/>
            </p:blipFill>
            <p:spPr>
              <a:xfrm>
                <a:off x="735645" y="2244171"/>
                <a:ext cx="2651265" cy="1172957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2DCB79-B216-97C4-B260-D11CD6D28E8B}"/>
                  </a:ext>
                </a:extLst>
              </p:cNvPr>
              <p:cNvSpPr txBox="1"/>
              <p:nvPr/>
            </p:nvSpPr>
            <p:spPr>
              <a:xfrm>
                <a:off x="2434623" y="3273250"/>
                <a:ext cx="960954" cy="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 err="1">
                    <a:latin typeface="Nanum DaHaengCe" panose="02000503000000000000" pitchFamily="2" charset="-127"/>
                    <a:ea typeface="Nanum DaHaengCe" panose="02000503000000000000" pitchFamily="2" charset="-127"/>
                  </a:rPr>
                  <a:t>a+b</a:t>
                </a:r>
                <a:r>
                  <a:rPr kumimoji="1" lang="ko-KR" altLang="en-US" sz="1050" b="1" dirty="0">
                    <a:latin typeface="Nanum DaHaengCe" panose="02000503000000000000" pitchFamily="2" charset="-127"/>
                    <a:ea typeface="Nanum DaHaengCe" panose="02000503000000000000" pitchFamily="2" charset="-127"/>
                  </a:rPr>
                  <a:t>의 값 반환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C80737-32D7-8601-8D5F-02E8DBB9F472}"/>
                  </a:ext>
                </a:extLst>
              </p:cNvPr>
              <p:cNvSpPr txBox="1"/>
              <p:nvPr/>
            </p:nvSpPr>
            <p:spPr>
              <a:xfrm>
                <a:off x="1001910" y="2737671"/>
                <a:ext cx="2248475" cy="26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dirty="0">
                    <a:solidFill>
                      <a:schemeClr val="bg1"/>
                    </a:solidFill>
                  </a:rPr>
                  <a:t>a</a:t>
                </a:r>
                <a:r>
                  <a:rPr kumimoji="1" lang="ko-KR" altLang="en-US" sz="1100" dirty="0">
                    <a:solidFill>
                      <a:schemeClr val="bg1"/>
                    </a:solidFill>
                  </a:rPr>
                  <a:t>와 </a:t>
                </a:r>
                <a:r>
                  <a:rPr kumimoji="1" lang="en-US" altLang="ko-KR" sz="1100" dirty="0">
                    <a:solidFill>
                      <a:schemeClr val="bg1"/>
                    </a:solidFill>
                  </a:rPr>
                  <a:t>b</a:t>
                </a:r>
                <a:r>
                  <a:rPr kumimoji="1" lang="ko-KR" altLang="en-US" sz="1100" dirty="0" err="1">
                    <a:solidFill>
                      <a:schemeClr val="bg1"/>
                    </a:solidFill>
                  </a:rPr>
                  <a:t>를</a:t>
                </a:r>
                <a:r>
                  <a:rPr kumimoji="1" lang="ko-KR" altLang="en-US" sz="1100" dirty="0">
                    <a:solidFill>
                      <a:schemeClr val="bg1"/>
                    </a:solidFill>
                  </a:rPr>
                  <a:t> 더한 값을 반환하는 명령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C4E146-F417-D337-EB3D-E9E26DBD01F8}"/>
                </a:ext>
              </a:extLst>
            </p:cNvPr>
            <p:cNvSpPr txBox="1"/>
            <p:nvPr/>
          </p:nvSpPr>
          <p:spPr>
            <a:xfrm>
              <a:off x="5714358" y="2229906"/>
              <a:ext cx="2390894" cy="258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50" dirty="0"/>
                <a:t>매개변수가 있는 함수 </a:t>
              </a:r>
              <a:r>
                <a:rPr kumimoji="1" lang="en-US" altLang="ko-KR" sz="1050" dirty="0" err="1">
                  <a:solidFill>
                    <a:srgbClr val="0070C0"/>
                  </a:solidFill>
                </a:rPr>
                <a:t>getSum</a:t>
              </a:r>
              <a:r>
                <a:rPr kumimoji="1" lang="en-US" altLang="ko-KR" sz="1050" dirty="0">
                  <a:solidFill>
                    <a:srgbClr val="0070C0"/>
                  </a:solidFill>
                </a:rPr>
                <a:t>() </a:t>
              </a:r>
              <a:r>
                <a:rPr kumimoji="1" lang="ko-KR" altLang="en-US" sz="1050" dirty="0">
                  <a:solidFill>
                    <a:schemeClr val="tx1">
                      <a:lumMod val="75000"/>
                    </a:schemeClr>
                  </a:solidFill>
                </a:rPr>
                <a:t>선언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0AF3D27-9D06-9BBC-23F8-799E68AD5D05}"/>
              </a:ext>
            </a:extLst>
          </p:cNvPr>
          <p:cNvSpPr txBox="1"/>
          <p:nvPr/>
        </p:nvSpPr>
        <p:spPr>
          <a:xfrm>
            <a:off x="915309" y="3668129"/>
            <a:ext cx="4642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a +</a:t>
            </a:r>
            <a:r>
              <a:rPr kumimoji="1" lang="ko-KR" altLang="en-US" sz="105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 </a:t>
            </a:r>
            <a:r>
              <a:rPr kumimoji="1" lang="en-US" altLang="ko-KR" sz="1050" b="1" dirty="0">
                <a:latin typeface="Nanum DaHaengCe" panose="02000503000000000000" pitchFamily="2" charset="-127"/>
                <a:ea typeface="Nanum DaHaengCe" panose="02000503000000000000" pitchFamily="2" charset="-127"/>
              </a:rPr>
              <a:t>b</a:t>
            </a:r>
            <a:endParaRPr kumimoji="1" lang="ko-KR" altLang="en-US" sz="1050" b="1" dirty="0">
              <a:latin typeface="Nanum DaHaengCe" panose="02000503000000000000" pitchFamily="2" charset="-127"/>
              <a:ea typeface="Nanum DaHaengCe" panose="02000503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AF17BA-A999-8674-B9D3-D710A81D8A5C}"/>
              </a:ext>
            </a:extLst>
          </p:cNvPr>
          <p:cNvSpPr/>
          <p:nvPr/>
        </p:nvSpPr>
        <p:spPr>
          <a:xfrm>
            <a:off x="5012575" y="1996927"/>
            <a:ext cx="3233650" cy="2897959"/>
          </a:xfrm>
          <a:prstGeom prst="rect">
            <a:avLst/>
          </a:prstGeom>
          <a:solidFill>
            <a:srgbClr val="698E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FFB86996-30ED-99CD-3E77-1B04830915C8}"/>
              </a:ext>
            </a:extLst>
          </p:cNvPr>
          <p:cNvSpPr/>
          <p:nvPr/>
        </p:nvSpPr>
        <p:spPr>
          <a:xfrm>
            <a:off x="3096805" y="2653294"/>
            <a:ext cx="1858403" cy="13975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아래로 구부러진 화살표[C] 62">
            <a:extLst>
              <a:ext uri="{FF2B5EF4-FFF2-40B4-BE49-F238E27FC236}">
                <a16:creationId xmlns:a16="http://schemas.microsoft.com/office/drawing/2014/main" id="{D80C6016-18C6-20DD-AEA8-9861858F1204}"/>
              </a:ext>
            </a:extLst>
          </p:cNvPr>
          <p:cNvSpPr/>
          <p:nvPr/>
        </p:nvSpPr>
        <p:spPr>
          <a:xfrm flipH="1">
            <a:off x="911632" y="3273295"/>
            <a:ext cx="4271042" cy="488233"/>
          </a:xfrm>
          <a:prstGeom prst="curved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4" name="아래로 구부러진 화살표[C] 63">
            <a:extLst>
              <a:ext uri="{FF2B5EF4-FFF2-40B4-BE49-F238E27FC236}">
                <a16:creationId xmlns:a16="http://schemas.microsoft.com/office/drawing/2014/main" id="{9EF88DE7-2152-D2F7-E783-08F45C3384E2}"/>
              </a:ext>
            </a:extLst>
          </p:cNvPr>
          <p:cNvSpPr/>
          <p:nvPr/>
        </p:nvSpPr>
        <p:spPr>
          <a:xfrm flipH="1">
            <a:off x="1147427" y="3276194"/>
            <a:ext cx="4489942" cy="488233"/>
          </a:xfrm>
          <a:prstGeom prst="curved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5" name="아래로 구부러진 화살표[C] 64">
            <a:extLst>
              <a:ext uri="{FF2B5EF4-FFF2-40B4-BE49-F238E27FC236}">
                <a16:creationId xmlns:a16="http://schemas.microsoft.com/office/drawing/2014/main" id="{45C29D51-69B4-B562-CBD7-9F1A5366FD63}"/>
              </a:ext>
            </a:extLst>
          </p:cNvPr>
          <p:cNvSpPr/>
          <p:nvPr/>
        </p:nvSpPr>
        <p:spPr>
          <a:xfrm rot="10016016" flipH="1">
            <a:off x="2540230" y="4532738"/>
            <a:ext cx="3893935" cy="353242"/>
          </a:xfrm>
          <a:prstGeom prst="curved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B1F68F-9C4D-58E7-DC6C-CB88CD973E8A}"/>
              </a:ext>
            </a:extLst>
          </p:cNvPr>
          <p:cNvSpPr txBox="1"/>
          <p:nvPr/>
        </p:nvSpPr>
        <p:spPr>
          <a:xfrm>
            <a:off x="5004332" y="2061235"/>
            <a:ext cx="31703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</a:rPr>
              <a:t>hello()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1100" dirty="0">
                <a:solidFill>
                  <a:schemeClr val="bg1"/>
                </a:solidFill>
              </a:rPr>
              <a:t> 선언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r>
              <a:rPr kumimoji="1" lang="en-US" altLang="ko-KR" sz="1100" dirty="0" err="1">
                <a:solidFill>
                  <a:schemeClr val="bg1"/>
                </a:solidFill>
              </a:rPr>
              <a:t>getSum</a:t>
            </a:r>
            <a:r>
              <a:rPr kumimoji="1" lang="en-US" altLang="ko-KR" sz="1100" dirty="0">
                <a:solidFill>
                  <a:schemeClr val="bg1"/>
                </a:solidFill>
              </a:rPr>
              <a:t>(a, b)</a:t>
            </a:r>
            <a:r>
              <a:rPr kumimoji="1" lang="ko-KR" altLang="en-US" sz="1100" dirty="0">
                <a:solidFill>
                  <a:schemeClr val="bg1"/>
                </a:solidFill>
              </a:rPr>
              <a:t>을 선언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endParaRPr kumimoji="1" lang="en-US" altLang="ko-KR" sz="1100" dirty="0">
              <a:solidFill>
                <a:schemeClr val="bg1"/>
              </a:solidFill>
            </a:endParaRPr>
          </a:p>
          <a:p>
            <a:r>
              <a:rPr kumimoji="1" lang="en-US" altLang="ko-KR" sz="1100" dirty="0">
                <a:solidFill>
                  <a:schemeClr val="bg1"/>
                </a:solidFill>
              </a:rPr>
              <a:t>hello()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1100" dirty="0">
                <a:solidFill>
                  <a:schemeClr val="bg1"/>
                </a:solidFill>
              </a:rPr>
              <a:t> 호출 </a:t>
            </a:r>
            <a:r>
              <a:rPr kumimoji="1" lang="en-US" altLang="ko-KR" sz="1100" dirty="0">
                <a:solidFill>
                  <a:schemeClr val="bg1"/>
                </a:solidFill>
              </a:rPr>
              <a:t>----------&gt;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ko-KR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“Hello </a:t>
            </a:r>
            <a:r>
              <a:rPr kumimoji="1" lang="en-US" altLang="ko-KR" sz="11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Wordl</a:t>
            </a:r>
            <a:r>
              <a:rPr kumimoji="1" lang="en-US" altLang="ko-KR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”</a:t>
            </a:r>
            <a:r>
              <a:rPr kumimoji="1" lang="ko-KR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가 출력됨</a:t>
            </a:r>
            <a:r>
              <a:rPr kumimoji="1" lang="en-US" altLang="ko-KR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kumimoji="1" lang="en-US" altLang="ko-KR" sz="1100" dirty="0">
              <a:solidFill>
                <a:schemeClr val="bg1"/>
              </a:solidFill>
            </a:endParaRPr>
          </a:p>
          <a:p>
            <a:endParaRPr kumimoji="1" lang="en-US" altLang="ko-KR" sz="1100" dirty="0">
              <a:solidFill>
                <a:schemeClr val="bg1"/>
              </a:solidFill>
            </a:endParaRPr>
          </a:p>
          <a:p>
            <a:r>
              <a:rPr kumimoji="1" lang="en-US" altLang="ko-KR" sz="1100" dirty="0">
                <a:solidFill>
                  <a:schemeClr val="bg1"/>
                </a:solidFill>
              </a:rPr>
              <a:t>a = 4</a:t>
            </a:r>
          </a:p>
          <a:p>
            <a:r>
              <a:rPr kumimoji="1" lang="en-US" altLang="ko-KR" sz="1100" dirty="0">
                <a:solidFill>
                  <a:schemeClr val="bg1"/>
                </a:solidFill>
              </a:rPr>
              <a:t>b = 3</a:t>
            </a:r>
          </a:p>
          <a:p>
            <a:endParaRPr kumimoji="1" lang="en-US" altLang="ko-KR" sz="1100" dirty="0">
              <a:solidFill>
                <a:schemeClr val="bg1"/>
              </a:solidFill>
            </a:endParaRPr>
          </a:p>
          <a:p>
            <a:r>
              <a:rPr kumimoji="1" lang="en-US" altLang="ko-KR" sz="1100" dirty="0">
                <a:solidFill>
                  <a:schemeClr val="bg1"/>
                </a:solidFill>
              </a:rPr>
              <a:t>result = </a:t>
            </a:r>
            <a:r>
              <a:rPr kumimoji="1" lang="en-US" altLang="ko-KR" sz="1100" dirty="0" err="1">
                <a:solidFill>
                  <a:schemeClr val="bg1"/>
                </a:solidFill>
              </a:rPr>
              <a:t>getSum</a:t>
            </a:r>
            <a:r>
              <a:rPr kumimoji="1" lang="en-US" altLang="ko-KR" sz="1100" dirty="0">
                <a:solidFill>
                  <a:schemeClr val="bg1"/>
                </a:solidFill>
              </a:rPr>
              <a:t>(a,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ko-KR" sz="1100" dirty="0">
                <a:solidFill>
                  <a:schemeClr val="bg1"/>
                </a:solidFill>
              </a:rPr>
              <a:t>b)</a:t>
            </a:r>
            <a:r>
              <a:rPr kumimoji="1" lang="ko-KR" altLang="en-US" sz="1100" dirty="0">
                <a:solidFill>
                  <a:schemeClr val="bg1"/>
                </a:solidFill>
              </a:rPr>
              <a:t>함수 호출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r>
              <a:rPr kumimoji="1" lang="en-US" altLang="ko-KR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a(4)</a:t>
            </a:r>
            <a:r>
              <a:rPr kumimoji="1" lang="ko-KR" altLang="en-US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와 </a:t>
            </a:r>
            <a:r>
              <a:rPr kumimoji="1" lang="en-US" altLang="ko-KR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b(3)</a:t>
            </a:r>
            <a:r>
              <a:rPr kumimoji="1" lang="ko-KR" altLang="en-US" sz="1100" i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를</a:t>
            </a:r>
            <a:r>
              <a:rPr kumimoji="1" lang="ko-KR" altLang="en-US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ko-KR" sz="1100" i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getSum</a:t>
            </a:r>
            <a:r>
              <a:rPr kumimoji="1" lang="ko-KR" altLang="en-US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함수에 </a:t>
            </a:r>
            <a:r>
              <a:rPr kumimoji="1" lang="en-US" altLang="ko-KR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input</a:t>
            </a:r>
            <a:r>
              <a:rPr kumimoji="1" lang="ko-KR" altLang="en-US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값으로 넘겨</a:t>
            </a:r>
            <a:endParaRPr kumimoji="1" lang="en-US" altLang="ko-KR" sz="1100" i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kumimoji="1" lang="ko-KR" altLang="en-US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함수의 결과값을 </a:t>
            </a:r>
            <a:r>
              <a:rPr kumimoji="1" lang="en-US" altLang="ko-KR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result</a:t>
            </a:r>
            <a:r>
              <a:rPr kumimoji="1" lang="ko-KR" altLang="en-US" sz="1100" i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에</a:t>
            </a:r>
            <a:r>
              <a:rPr kumimoji="1" lang="ko-KR" altLang="en-US" sz="1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저장</a:t>
            </a:r>
            <a:endParaRPr kumimoji="1" lang="en-US" altLang="ko-KR" sz="1100" i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kumimoji="1" lang="en-US" altLang="ko-KR" sz="1100" dirty="0">
              <a:solidFill>
                <a:schemeClr val="bg1"/>
              </a:solidFill>
            </a:endParaRPr>
          </a:p>
          <a:p>
            <a:r>
              <a:rPr kumimoji="1" lang="en-US" altLang="ko-KR" sz="1100" dirty="0">
                <a:solidFill>
                  <a:schemeClr val="bg1"/>
                </a:solidFill>
              </a:rPr>
              <a:t>result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1100" dirty="0">
                <a:solidFill>
                  <a:schemeClr val="bg1"/>
                </a:solidFill>
              </a:rPr>
              <a:t> 출력</a:t>
            </a:r>
            <a:r>
              <a:rPr kumimoji="1" lang="en-US" altLang="ko-KR" sz="1100" dirty="0">
                <a:solidFill>
                  <a:schemeClr val="bg1"/>
                </a:solidFill>
              </a:rPr>
              <a:t>,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ko-KR" sz="1100" dirty="0">
                <a:solidFill>
                  <a:schemeClr val="bg1"/>
                </a:solidFill>
              </a:rPr>
              <a:t>------------</a:t>
            </a:r>
            <a:r>
              <a:rPr kumimoji="1" lang="en-US" altLang="ko-KR" sz="1100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kumimoji="1" lang="en-US" altLang="ko-KR" sz="1100" dirty="0">
                <a:solidFill>
                  <a:schemeClr val="bg1"/>
                </a:solidFill>
              </a:rPr>
              <a:t> </a:t>
            </a:r>
            <a:r>
              <a:rPr kumimoji="1" lang="en-US" altLang="ko-KR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7</a:t>
            </a:r>
            <a:r>
              <a:rPr kumimoji="1" lang="ko-KR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이 출력됨</a:t>
            </a:r>
            <a:r>
              <a:rPr kumimoji="1" lang="en-US" altLang="ko-KR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  <a:r>
              <a:rPr kumimoji="1" lang="ko-KR" altLang="en-US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0" animBg="1"/>
      <p:bldP spid="64" grpId="0" animBg="1"/>
      <p:bldP spid="6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함수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823114" y="1251820"/>
            <a:ext cx="7490792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파이썬에서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함수 선언은 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def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앞에 쓰고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함수명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끝에 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():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붙인다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u="none" strike="noStrike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파이썬에서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함수 호출은 </a:t>
            </a:r>
            <a:r>
              <a:rPr lang="ko-KR" altLang="en-US" u="none" strike="noStrike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함수명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끝에 </a:t>
            </a:r>
            <a:r>
              <a:rPr lang="en-US" altLang="ko-KR" u="none" strike="noStrike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()</a:t>
            </a:r>
            <a:r>
              <a:rPr lang="ko-KR" altLang="en-US" u="none" strike="noStrike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쓰고</a:t>
            </a:r>
            <a:r>
              <a:rPr lang="en-US" altLang="ko-KR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필요시 </a:t>
            </a:r>
            <a:r>
              <a:rPr lang="en-US" altLang="ko-KR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()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안에 </a:t>
            </a:r>
            <a:r>
              <a:rPr lang="ko-KR" altLang="en-US" u="none" strike="noStrike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매개변수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 넣는다</a:t>
            </a:r>
            <a:r>
              <a:rPr lang="en-US" altLang="ko-KR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DFD9F6-CB6C-A08C-7931-8EF93882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14" y="2221353"/>
            <a:ext cx="4087301" cy="2680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533576-BAAD-D13D-2A3D-07075918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676" y="2221353"/>
            <a:ext cx="3429343" cy="10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리스트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리스트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823114" y="1251820"/>
            <a:ext cx="353978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리스트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: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순서에 따라 값을 나열한 자료구조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A6F17-64D1-FB26-F61E-B6909F33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87" y="2264842"/>
            <a:ext cx="3539788" cy="237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DB1AA-1725-6008-A86D-7E6CA8E6FAED}"/>
              </a:ext>
            </a:extLst>
          </p:cNvPr>
          <p:cNvSpPr txBox="1"/>
          <p:nvPr/>
        </p:nvSpPr>
        <p:spPr>
          <a:xfrm>
            <a:off x="5417812" y="1897089"/>
            <a:ext cx="3090648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리스트로 할 수 있는 것</a:t>
            </a:r>
            <a:r>
              <a:rPr lang="en-US" altLang="ko-KR" b="1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자료 순서대로 담기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자료 순서 바꾸기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원하는 위치의 자료 참조하기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자료 처음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중간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끝에 삽입하기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자료 처음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중간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,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끝에 삭제하기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기타 다양한 자료를 다루는 기능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8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리스트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리스트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790688" y="1368356"/>
            <a:ext cx="609461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none" strike="noStrike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파이썬에서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리스트를 선언할 때는 </a:t>
            </a:r>
            <a:r>
              <a:rPr lang="ko-KR" altLang="en-US" u="none" strike="noStrike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대괄호</a:t>
            </a:r>
            <a:r>
              <a:rPr lang="en-US" altLang="ko-KR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en-US" altLang="ko-KR" u="none" strike="noStrike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[]</a:t>
            </a:r>
            <a:r>
              <a:rPr lang="en-US" altLang="ko-KR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사용한다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3C89D7-E042-8AD7-C320-EA1508F4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5" y="2120900"/>
            <a:ext cx="4152900" cy="90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39F192-682B-AF84-CAEB-08E247FB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53" y="3654222"/>
            <a:ext cx="4153752" cy="5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리스트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리스트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531859" y="1295847"/>
            <a:ext cx="6094613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인덱싱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: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index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사용해서 리스트에서 특정 자료를 가져오는 방법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Index :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리스트에 저장된 자료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요소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의 순서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(1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이 아닌 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0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lang="ko-KR" altLang="en-US" dirty="0" err="1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부터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시작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한다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BC9251-4FEA-6A42-87CE-A7AD32B0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6" y="2056599"/>
            <a:ext cx="6641244" cy="1307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7DA1AF-FFCD-40FB-6962-C63BBC34C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76" y="3670971"/>
            <a:ext cx="3880589" cy="1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리스트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4753489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리스트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537769" y="1377714"/>
            <a:ext cx="524694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인덱스를 사용하여 짝수 숫자만 골라내기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5CACBA-014E-47E0-BCA5-DCDA727B6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2"/>
          <a:stretch/>
        </p:blipFill>
        <p:spPr>
          <a:xfrm>
            <a:off x="410888" y="3464497"/>
            <a:ext cx="3108139" cy="15135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8BE147-6DAB-3470-A066-1818DEA09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88" y="1875430"/>
            <a:ext cx="5287574" cy="141900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2EF7538-0496-B8A6-FDE9-3ACC7E08087E}"/>
              </a:ext>
            </a:extLst>
          </p:cNvPr>
          <p:cNvGrpSpPr/>
          <p:nvPr/>
        </p:nvGrpSpPr>
        <p:grpSpPr>
          <a:xfrm>
            <a:off x="6192596" y="234589"/>
            <a:ext cx="1900136" cy="4693235"/>
            <a:chOff x="5717864" y="272250"/>
            <a:chExt cx="1900136" cy="4693235"/>
          </a:xfrm>
        </p:grpSpPr>
        <p:sp>
          <p:nvSpPr>
            <p:cNvPr id="9" name="판단 8">
              <a:extLst>
                <a:ext uri="{FF2B5EF4-FFF2-40B4-BE49-F238E27FC236}">
                  <a16:creationId xmlns:a16="http://schemas.microsoft.com/office/drawing/2014/main" id="{AAE9A583-797F-78EC-BFCA-DE3E059B88C1}"/>
                </a:ext>
              </a:extLst>
            </p:cNvPr>
            <p:cNvSpPr/>
            <p:nvPr/>
          </p:nvSpPr>
          <p:spPr>
            <a:xfrm>
              <a:off x="5717864" y="2302095"/>
              <a:ext cx="1900136" cy="67632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>
                  <a:latin typeface="Gong Gothic Light" pitchFamily="2" charset="-127"/>
                  <a:ea typeface="Gong Gothic Light" pitchFamily="2" charset="-127"/>
                </a:rPr>
                <a:t>List_b</a:t>
              </a:r>
              <a:r>
                <a:rPr kumimoji="1" lang="en-US" altLang="ko-KR" sz="1200" dirty="0">
                  <a:latin typeface="Gong Gothic Light" pitchFamily="2" charset="-127"/>
                  <a:ea typeface="Gong Gothic Light" pitchFamily="2" charset="-127"/>
                </a:rPr>
                <a:t>[</a:t>
              </a:r>
              <a:r>
                <a:rPr kumimoji="1" lang="en-US" altLang="ko-KR" sz="1200" dirty="0" err="1">
                  <a:latin typeface="Gong Gothic Light" pitchFamily="2" charset="-127"/>
                  <a:ea typeface="Gong Gothic Light" pitchFamily="2" charset="-127"/>
                </a:rPr>
                <a:t>i</a:t>
              </a:r>
              <a:r>
                <a:rPr kumimoji="1" lang="en-US" altLang="ko-KR" sz="1200" dirty="0">
                  <a:latin typeface="Gong Gothic Light" pitchFamily="2" charset="-127"/>
                  <a:ea typeface="Gong Gothic Light" pitchFamily="2" charset="-127"/>
                </a:rPr>
                <a:t>]</a:t>
              </a:r>
              <a:r>
                <a:rPr kumimoji="1" lang="ko-KR" altLang="en-US" sz="1200" dirty="0">
                  <a:latin typeface="Gong Gothic Light" pitchFamily="2" charset="-127"/>
                  <a:ea typeface="Gong Gothic Light" pitchFamily="2" charset="-127"/>
                </a:rPr>
                <a:t>가 짝수인가</a:t>
              </a:r>
              <a:r>
                <a:rPr kumimoji="1" lang="en-US" altLang="ko-KR" sz="1200" dirty="0">
                  <a:latin typeface="Gong Gothic Light" pitchFamily="2" charset="-127"/>
                  <a:ea typeface="Gong Gothic Light" pitchFamily="2" charset="-127"/>
                </a:rPr>
                <a:t>?</a:t>
              </a:r>
              <a:endParaRPr kumimoji="1" lang="ko-KR" altLang="en-US" sz="1200" dirty="0">
                <a:latin typeface="Gong Gothic Light" pitchFamily="2" charset="-127"/>
                <a:ea typeface="Gong Gothic Light" pitchFamily="2" charset="-127"/>
              </a:endParaRPr>
            </a:p>
          </p:txBody>
        </p:sp>
        <p:sp>
          <p:nvSpPr>
            <p:cNvPr id="10" name="문서 9">
              <a:extLst>
                <a:ext uri="{FF2B5EF4-FFF2-40B4-BE49-F238E27FC236}">
                  <a16:creationId xmlns:a16="http://schemas.microsoft.com/office/drawing/2014/main" id="{6D442EF5-54EF-56DA-1472-65144177067A}"/>
                </a:ext>
              </a:extLst>
            </p:cNvPr>
            <p:cNvSpPr/>
            <p:nvPr/>
          </p:nvSpPr>
          <p:spPr>
            <a:xfrm>
              <a:off x="5834596" y="3217775"/>
              <a:ext cx="1783404" cy="544749"/>
            </a:xfrm>
            <a:prstGeom prst="flowChart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List_b</a:t>
              </a:r>
              <a:r>
                <a:rPr kumimoji="1" lang="en-US" altLang="ko-KR" dirty="0"/>
                <a:t>[</a:t>
              </a:r>
              <a:r>
                <a:rPr kumimoji="1" lang="en-US" altLang="ko-KR" dirty="0" err="1"/>
                <a:t>i</a:t>
              </a:r>
              <a:r>
                <a:rPr kumimoji="1" lang="en-US" altLang="ko-KR" dirty="0"/>
                <a:t>]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출력한다</a:t>
              </a:r>
              <a:r>
                <a:rPr kumimoji="1" lang="en-US" altLang="ko-KR" dirty="0"/>
                <a:t>.</a:t>
              </a:r>
              <a:endParaRPr kumimoji="1" lang="ko-KR" altLang="en-US" dirty="0"/>
            </a:p>
          </p:txBody>
        </p:sp>
        <p:sp>
          <p:nvSpPr>
            <p:cNvPr id="11" name="처리 10">
              <a:extLst>
                <a:ext uri="{FF2B5EF4-FFF2-40B4-BE49-F238E27FC236}">
                  <a16:creationId xmlns:a16="http://schemas.microsoft.com/office/drawing/2014/main" id="{5461268F-B10F-0F58-F86D-15CA9CF350FB}"/>
                </a:ext>
              </a:extLst>
            </p:cNvPr>
            <p:cNvSpPr/>
            <p:nvPr/>
          </p:nvSpPr>
          <p:spPr>
            <a:xfrm>
              <a:off x="5844324" y="4007812"/>
              <a:ext cx="1647216" cy="31522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/>
                <a:t>i</a:t>
              </a:r>
              <a:r>
                <a:rPr kumimoji="1" lang="ko-KR" altLang="en-US" sz="1200" dirty="0" err="1"/>
                <a:t>에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1</a:t>
              </a:r>
              <a:r>
                <a:rPr kumimoji="1" lang="ko-KR" altLang="en-US" sz="1200" dirty="0"/>
                <a:t>을 더한다</a:t>
              </a:r>
              <a:r>
                <a:rPr kumimoji="1" lang="en-US" altLang="ko-KR" sz="1200" dirty="0"/>
                <a:t>.</a:t>
              </a:r>
              <a:endParaRPr kumimoji="1" lang="ko-KR" altLang="en-US" sz="1200" dirty="0"/>
            </a:p>
          </p:txBody>
        </p:sp>
        <p:sp>
          <p:nvSpPr>
            <p:cNvPr id="13" name="판단 12">
              <a:extLst>
                <a:ext uri="{FF2B5EF4-FFF2-40B4-BE49-F238E27FC236}">
                  <a16:creationId xmlns:a16="http://schemas.microsoft.com/office/drawing/2014/main" id="{7077652D-95B4-50FF-6DD0-63CF7B15DB12}"/>
                </a:ext>
              </a:extLst>
            </p:cNvPr>
            <p:cNvSpPr/>
            <p:nvPr/>
          </p:nvSpPr>
          <p:spPr>
            <a:xfrm>
              <a:off x="5717864" y="1428119"/>
              <a:ext cx="1900136" cy="67632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err="1">
                  <a:latin typeface="Gong Gothic Light" pitchFamily="2" charset="-127"/>
                  <a:ea typeface="Gong Gothic Light" pitchFamily="2" charset="-127"/>
                </a:rPr>
                <a:t>i</a:t>
              </a:r>
              <a:r>
                <a:rPr kumimoji="1" lang="ko-KR" altLang="en-US" sz="1050" dirty="0">
                  <a:latin typeface="Gong Gothic Light" pitchFamily="2" charset="-127"/>
                  <a:ea typeface="Gong Gothic Light" pitchFamily="2" charset="-127"/>
                </a:rPr>
                <a:t>가 </a:t>
              </a:r>
              <a:r>
                <a:rPr kumimoji="1" lang="en-US" altLang="ko-KR" sz="1050" dirty="0" err="1">
                  <a:latin typeface="Gong Gothic Light" pitchFamily="2" charset="-127"/>
                  <a:ea typeface="Gong Gothic Light" pitchFamily="2" charset="-127"/>
                </a:rPr>
                <a:t>list_b</a:t>
              </a:r>
              <a:r>
                <a:rPr kumimoji="1" lang="ko-KR" altLang="en-US" sz="1050" dirty="0">
                  <a:latin typeface="Gong Gothic Light" pitchFamily="2" charset="-127"/>
                  <a:ea typeface="Gong Gothic Light" pitchFamily="2" charset="-127"/>
                </a:rPr>
                <a:t>길이의 끝보다 작은가</a:t>
              </a:r>
              <a:r>
                <a:rPr kumimoji="1" lang="en-US" altLang="ko-KR" sz="1050" dirty="0">
                  <a:latin typeface="Gong Gothic Light" pitchFamily="2" charset="-127"/>
                  <a:ea typeface="Gong Gothic Light" pitchFamily="2" charset="-127"/>
                </a:rPr>
                <a:t>?</a:t>
              </a:r>
              <a:endParaRPr kumimoji="1" lang="ko-KR" altLang="en-US" sz="1050" dirty="0">
                <a:latin typeface="Gong Gothic Light" pitchFamily="2" charset="-127"/>
                <a:ea typeface="Gong Gothic Light" pitchFamily="2" charset="-127"/>
              </a:endParaRPr>
            </a:p>
          </p:txBody>
        </p:sp>
        <p:sp>
          <p:nvSpPr>
            <p:cNvPr id="15" name="수행의 시작/종료 14">
              <a:extLst>
                <a:ext uri="{FF2B5EF4-FFF2-40B4-BE49-F238E27FC236}">
                  <a16:creationId xmlns:a16="http://schemas.microsoft.com/office/drawing/2014/main" id="{114A6930-A406-32E2-CEEC-FB2D44CF9088}"/>
                </a:ext>
              </a:extLst>
            </p:cNvPr>
            <p:cNvSpPr/>
            <p:nvPr/>
          </p:nvSpPr>
          <p:spPr>
            <a:xfrm>
              <a:off x="5860536" y="272250"/>
              <a:ext cx="1610306" cy="315225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시작</a:t>
              </a:r>
            </a:p>
          </p:txBody>
        </p:sp>
        <p:sp>
          <p:nvSpPr>
            <p:cNvPr id="16" name="수행의 시작/종료 15">
              <a:extLst>
                <a:ext uri="{FF2B5EF4-FFF2-40B4-BE49-F238E27FC236}">
                  <a16:creationId xmlns:a16="http://schemas.microsoft.com/office/drawing/2014/main" id="{8950526C-6D78-96C8-CDBF-0678ED9A0642}"/>
                </a:ext>
              </a:extLst>
            </p:cNvPr>
            <p:cNvSpPr/>
            <p:nvPr/>
          </p:nvSpPr>
          <p:spPr>
            <a:xfrm>
              <a:off x="5834596" y="4650260"/>
              <a:ext cx="1610306" cy="315225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종료</a:t>
              </a:r>
            </a:p>
          </p:txBody>
        </p:sp>
        <p:sp>
          <p:nvSpPr>
            <p:cNvPr id="17" name="처리 16">
              <a:extLst>
                <a:ext uri="{FF2B5EF4-FFF2-40B4-BE49-F238E27FC236}">
                  <a16:creationId xmlns:a16="http://schemas.microsoft.com/office/drawing/2014/main" id="{B67C0F58-DFF5-27EC-3E44-9529073C58AD}"/>
                </a:ext>
              </a:extLst>
            </p:cNvPr>
            <p:cNvSpPr/>
            <p:nvPr/>
          </p:nvSpPr>
          <p:spPr>
            <a:xfrm>
              <a:off x="5844324" y="827830"/>
              <a:ext cx="1647216" cy="35685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/>
                <a:t>i</a:t>
              </a:r>
              <a:r>
                <a:rPr kumimoji="1" lang="en-US" altLang="ko-KR" sz="1200" dirty="0"/>
                <a:t>=0,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 err="1"/>
                <a:t>list_b</a:t>
              </a:r>
              <a:endParaRPr kumimoji="1" lang="ko-KR" altLang="en-US" sz="1200" dirty="0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47A69B18-5FC7-E8A7-FE9E-43024EECEC9F}"/>
                </a:ext>
              </a:extLst>
            </p:cNvPr>
            <p:cNvCxnSpPr>
              <a:stCxn id="13" idx="3"/>
              <a:endCxn id="16" idx="3"/>
            </p:cNvCxnSpPr>
            <p:nvPr/>
          </p:nvCxnSpPr>
          <p:spPr>
            <a:xfrm flipH="1">
              <a:off x="7444902" y="1766282"/>
              <a:ext cx="173098" cy="3041591"/>
            </a:xfrm>
            <a:prstGeom prst="bentConnector3">
              <a:avLst>
                <a:gd name="adj1" fmla="val -510459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[E] 20">
              <a:extLst>
                <a:ext uri="{FF2B5EF4-FFF2-40B4-BE49-F238E27FC236}">
                  <a16:creationId xmlns:a16="http://schemas.microsoft.com/office/drawing/2014/main" id="{FB468C83-5FD9-8D62-DCE2-4DB8EF7D562B}"/>
                </a:ext>
              </a:extLst>
            </p:cNvPr>
            <p:cNvCxnSpPr>
              <a:stCxn id="15" idx="2"/>
              <a:endCxn id="17" idx="0"/>
            </p:cNvCxnSpPr>
            <p:nvPr/>
          </p:nvCxnSpPr>
          <p:spPr>
            <a:xfrm rot="16200000" flipH="1">
              <a:off x="6546633" y="706530"/>
              <a:ext cx="240355" cy="2243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[E] 21">
              <a:extLst>
                <a:ext uri="{FF2B5EF4-FFF2-40B4-BE49-F238E27FC236}">
                  <a16:creationId xmlns:a16="http://schemas.microsoft.com/office/drawing/2014/main" id="{7CA6282B-BA51-B3C7-F78C-05519AE51B88}"/>
                </a:ext>
              </a:extLst>
            </p:cNvPr>
            <p:cNvCxnSpPr/>
            <p:nvPr/>
          </p:nvCxnSpPr>
          <p:spPr>
            <a:xfrm rot="16200000" flipH="1">
              <a:off x="6546633" y="1301887"/>
              <a:ext cx="240355" cy="2243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[E] 22">
              <a:extLst>
                <a:ext uri="{FF2B5EF4-FFF2-40B4-BE49-F238E27FC236}">
                  <a16:creationId xmlns:a16="http://schemas.microsoft.com/office/drawing/2014/main" id="{2D9AA2DF-BF50-43E2-2466-CF58E3D2228D}"/>
                </a:ext>
              </a:extLst>
            </p:cNvPr>
            <p:cNvCxnSpPr/>
            <p:nvPr/>
          </p:nvCxnSpPr>
          <p:spPr>
            <a:xfrm rot="16200000" flipH="1">
              <a:off x="6544390" y="2206583"/>
              <a:ext cx="240355" cy="2243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[E] 23">
              <a:extLst>
                <a:ext uri="{FF2B5EF4-FFF2-40B4-BE49-F238E27FC236}">
                  <a16:creationId xmlns:a16="http://schemas.microsoft.com/office/drawing/2014/main" id="{ECE28763-95B9-C342-F49E-B1BD09A2FD85}"/>
                </a:ext>
              </a:extLst>
            </p:cNvPr>
            <p:cNvCxnSpPr/>
            <p:nvPr/>
          </p:nvCxnSpPr>
          <p:spPr>
            <a:xfrm rot="16200000" flipH="1">
              <a:off x="6544390" y="3088900"/>
              <a:ext cx="240355" cy="2243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[E] 24">
              <a:extLst>
                <a:ext uri="{FF2B5EF4-FFF2-40B4-BE49-F238E27FC236}">
                  <a16:creationId xmlns:a16="http://schemas.microsoft.com/office/drawing/2014/main" id="{2BA202A6-9CCA-FA20-5910-B334CB647B14}"/>
                </a:ext>
              </a:extLst>
            </p:cNvPr>
            <p:cNvCxnSpPr/>
            <p:nvPr/>
          </p:nvCxnSpPr>
          <p:spPr>
            <a:xfrm rot="16200000" flipH="1">
              <a:off x="6542147" y="3871219"/>
              <a:ext cx="240355" cy="2243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[E] 28">
              <a:extLst>
                <a:ext uri="{FF2B5EF4-FFF2-40B4-BE49-F238E27FC236}">
                  <a16:creationId xmlns:a16="http://schemas.microsoft.com/office/drawing/2014/main" id="{613E02A8-2CD8-231C-62AA-CA90F085C15B}"/>
                </a:ext>
              </a:extLst>
            </p:cNvPr>
            <p:cNvCxnSpPr>
              <a:stCxn id="9" idx="3"/>
              <a:endCxn id="11" idx="3"/>
            </p:cNvCxnSpPr>
            <p:nvPr/>
          </p:nvCxnSpPr>
          <p:spPr>
            <a:xfrm flipH="1">
              <a:off x="7491540" y="2640258"/>
              <a:ext cx="126460" cy="1525167"/>
            </a:xfrm>
            <a:prstGeom prst="bentConnector3">
              <a:avLst>
                <a:gd name="adj1" fmla="val -180769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8EF922DF-A339-0C36-84BB-EAA95C486CE2}"/>
                </a:ext>
              </a:extLst>
            </p:cNvPr>
            <p:cNvCxnSpPr>
              <a:stCxn id="11" idx="2"/>
              <a:endCxn id="13" idx="1"/>
            </p:cNvCxnSpPr>
            <p:nvPr/>
          </p:nvCxnSpPr>
          <p:spPr>
            <a:xfrm rot="5400000" flipH="1">
              <a:off x="4914520" y="2569626"/>
              <a:ext cx="2556755" cy="950068"/>
            </a:xfrm>
            <a:prstGeom prst="bentConnector4">
              <a:avLst>
                <a:gd name="adj1" fmla="val -8941"/>
                <a:gd name="adj2" fmla="val 124061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4666CB8-3498-86C1-2F7F-C0BD09335FEA}"/>
              </a:ext>
            </a:extLst>
          </p:cNvPr>
          <p:cNvGrpSpPr/>
          <p:nvPr/>
        </p:nvGrpSpPr>
        <p:grpSpPr>
          <a:xfrm>
            <a:off x="1086587" y="1833588"/>
            <a:ext cx="4695859" cy="491536"/>
            <a:chOff x="997575" y="1833588"/>
            <a:chExt cx="4695859" cy="4915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FE011F9-CC83-21AB-963A-8B57C6F4DF0B}"/>
                </a:ext>
              </a:extLst>
            </p:cNvPr>
            <p:cNvSpPr/>
            <p:nvPr/>
          </p:nvSpPr>
          <p:spPr>
            <a:xfrm>
              <a:off x="1472684" y="1833588"/>
              <a:ext cx="239853" cy="2398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954C5AD-16BE-B7F5-0877-AAA250F94D47}"/>
                </a:ext>
              </a:extLst>
            </p:cNvPr>
            <p:cNvSpPr/>
            <p:nvPr/>
          </p:nvSpPr>
          <p:spPr>
            <a:xfrm>
              <a:off x="1946410" y="1833588"/>
              <a:ext cx="239853" cy="2398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84454-5ACC-2C36-F79A-05FD7C58DE2E}"/>
                </a:ext>
              </a:extLst>
            </p:cNvPr>
            <p:cNvSpPr/>
            <p:nvPr/>
          </p:nvSpPr>
          <p:spPr>
            <a:xfrm>
              <a:off x="2423807" y="1833588"/>
              <a:ext cx="239853" cy="2398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5A64E09-29E7-5738-79DE-CE25C0ED5864}"/>
                </a:ext>
              </a:extLst>
            </p:cNvPr>
            <p:cNvSpPr/>
            <p:nvPr/>
          </p:nvSpPr>
          <p:spPr>
            <a:xfrm>
              <a:off x="2882844" y="1833588"/>
              <a:ext cx="239853" cy="2398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4922129-3244-1E4E-FBE6-03A91898A766}"/>
                </a:ext>
              </a:extLst>
            </p:cNvPr>
            <p:cNvSpPr/>
            <p:nvPr/>
          </p:nvSpPr>
          <p:spPr>
            <a:xfrm>
              <a:off x="3430015" y="1833588"/>
              <a:ext cx="239853" cy="2398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001C447-C9C0-9670-6632-246DBC04450C}"/>
                </a:ext>
              </a:extLst>
            </p:cNvPr>
            <p:cNvSpPr/>
            <p:nvPr/>
          </p:nvSpPr>
          <p:spPr>
            <a:xfrm>
              <a:off x="4057976" y="1833588"/>
              <a:ext cx="239853" cy="2398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ACD387-5485-5605-ED6E-0D3A1543211A}"/>
                </a:ext>
              </a:extLst>
            </p:cNvPr>
            <p:cNvSpPr/>
            <p:nvPr/>
          </p:nvSpPr>
          <p:spPr>
            <a:xfrm>
              <a:off x="4685938" y="1833588"/>
              <a:ext cx="239853" cy="2398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34EB85F-534E-5EB8-DB7D-83995C53BCC7}"/>
                </a:ext>
              </a:extLst>
            </p:cNvPr>
            <p:cNvSpPr/>
            <p:nvPr/>
          </p:nvSpPr>
          <p:spPr>
            <a:xfrm>
              <a:off x="5332261" y="1833588"/>
              <a:ext cx="239853" cy="2398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7572B2-9B9C-DB44-E6B5-25F893A222D8}"/>
                </a:ext>
              </a:extLst>
            </p:cNvPr>
            <p:cNvSpPr txBox="1"/>
            <p:nvPr/>
          </p:nvSpPr>
          <p:spPr>
            <a:xfrm>
              <a:off x="997575" y="2063514"/>
              <a:ext cx="46958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rgbClr val="FF0000"/>
                  </a:solidFill>
                </a:rPr>
                <a:t> </a:t>
              </a:r>
              <a:r>
                <a:rPr kumimoji="1" lang="en-US" altLang="ko-KR" sz="1100" dirty="0" err="1">
                  <a:solidFill>
                    <a:srgbClr val="FF0000"/>
                  </a:solidFill>
                </a:rPr>
                <a:t>i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 = </a:t>
              </a:r>
              <a:r>
                <a:rPr kumimoji="1" lang="en-US" altLang="ko-KR" sz="1100" dirty="0">
                  <a:solidFill>
                    <a:srgbClr val="700A08"/>
                  </a:solidFill>
                </a:rPr>
                <a:t>0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    1     </a:t>
              </a:r>
              <a:r>
                <a:rPr kumimoji="1" lang="en-US" altLang="ko-KR" sz="1100" dirty="0">
                  <a:solidFill>
                    <a:srgbClr val="700A08"/>
                  </a:solidFill>
                </a:rPr>
                <a:t>2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    3    </a:t>
              </a:r>
              <a:r>
                <a:rPr kumimoji="1" lang="en-US" altLang="ko-KR" sz="1100" dirty="0">
                  <a:solidFill>
                    <a:srgbClr val="700A08"/>
                  </a:solidFill>
                </a:rPr>
                <a:t>4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    5    </a:t>
              </a:r>
              <a:r>
                <a:rPr kumimoji="1" lang="en-US" altLang="ko-KR" sz="1100" dirty="0">
                  <a:solidFill>
                    <a:srgbClr val="700A08"/>
                  </a:solidFill>
                </a:rPr>
                <a:t>6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    7     </a:t>
              </a:r>
              <a:r>
                <a:rPr kumimoji="1" lang="en-US" altLang="ko-KR" sz="1100" dirty="0">
                  <a:solidFill>
                    <a:srgbClr val="700A08"/>
                  </a:solidFill>
                </a:rPr>
                <a:t>8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     9     </a:t>
              </a:r>
              <a:r>
                <a:rPr kumimoji="1" lang="en-US" altLang="ko-KR" sz="1100" dirty="0">
                  <a:solidFill>
                    <a:srgbClr val="700A08"/>
                  </a:solidFill>
                </a:rPr>
                <a:t>10 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    11    </a:t>
              </a:r>
              <a:r>
                <a:rPr kumimoji="1" lang="en-US" altLang="ko-KR" sz="1100" dirty="0">
                  <a:solidFill>
                    <a:srgbClr val="700A08"/>
                  </a:solidFill>
                </a:rPr>
                <a:t>12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    13    </a:t>
              </a:r>
              <a:r>
                <a:rPr kumimoji="1" lang="en-US" altLang="ko-KR" sz="1100" dirty="0">
                  <a:solidFill>
                    <a:srgbClr val="700A08"/>
                  </a:solidFill>
                </a:rPr>
                <a:t>14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    15   </a:t>
              </a:r>
              <a:endParaRPr kumimoji="1" lang="ko-KR" altLang="en-US" sz="11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C535C96-0863-914B-90F1-4ADB28E49E03}"/>
              </a:ext>
            </a:extLst>
          </p:cNvPr>
          <p:cNvGrpSpPr/>
          <p:nvPr/>
        </p:nvGrpSpPr>
        <p:grpSpPr>
          <a:xfrm>
            <a:off x="413066" y="2910237"/>
            <a:ext cx="4610602" cy="2044235"/>
            <a:chOff x="324054" y="2910237"/>
            <a:chExt cx="4610602" cy="204423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C845851-A88C-0843-3499-4A5C08C2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2087" y="2910237"/>
              <a:ext cx="3842569" cy="185387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BE4FCB4-8AE8-FAD2-0CB4-C7726733E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054" y="3464497"/>
              <a:ext cx="2890551" cy="148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657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리스트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리스트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531859" y="1295847"/>
            <a:ext cx="6094613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슬라이싱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: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index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사용해서 리스트에서 일부분을 가져오는 방법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Index :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리스트에 저장된 자료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요소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의 순서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(1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이 아닌 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0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lang="ko-KR" altLang="en-US" dirty="0" err="1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부터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시작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한다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67E258-55B9-BB30-EFE0-2C92E1A2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6" y="2279723"/>
            <a:ext cx="5215709" cy="1369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4410E5-7675-59CF-5E84-C8B7BA376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76" y="3852955"/>
            <a:ext cx="4251433" cy="1056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B95B8-2668-BD71-23E0-48719A8EA6EE}"/>
              </a:ext>
            </a:extLst>
          </p:cNvPr>
          <p:cNvSpPr txBox="1"/>
          <p:nvPr/>
        </p:nvSpPr>
        <p:spPr>
          <a:xfrm>
            <a:off x="1784268" y="2545815"/>
            <a:ext cx="410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AA6B"/>
                </a:solidFill>
              </a:rPr>
              <a:t> </a:t>
            </a:r>
            <a:r>
              <a:rPr kumimoji="1" lang="en-US" altLang="ko-KR" sz="1600" dirty="0" err="1">
                <a:solidFill>
                  <a:srgbClr val="00AA6B"/>
                </a:solidFill>
              </a:rPr>
              <a:t>i</a:t>
            </a:r>
            <a:r>
              <a:rPr kumimoji="1" lang="en-US" altLang="ko-KR" sz="1600" dirty="0">
                <a:solidFill>
                  <a:srgbClr val="00AA6B"/>
                </a:solidFill>
              </a:rPr>
              <a:t> = 0    1    2    3  </a:t>
            </a:r>
            <a:r>
              <a:rPr kumimoji="1" lang="ko-KR" altLang="en-US" sz="1600" dirty="0">
                <a:solidFill>
                  <a:srgbClr val="00AA6B"/>
                </a:solidFill>
              </a:rPr>
              <a:t> </a:t>
            </a:r>
            <a:r>
              <a:rPr kumimoji="1" lang="en-US" altLang="ko-KR" sz="1600" dirty="0">
                <a:solidFill>
                  <a:srgbClr val="00AA6B"/>
                </a:solidFill>
              </a:rPr>
              <a:t>  4    5    6    7     8     9  </a:t>
            </a:r>
            <a:endParaRPr kumimoji="1" lang="ko-KR" altLang="en-US" sz="1600" dirty="0">
              <a:solidFill>
                <a:srgbClr val="00AA6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EA32A-6907-B934-A319-CD972DA0D6AD}"/>
              </a:ext>
            </a:extLst>
          </p:cNvPr>
          <p:cNvSpPr txBox="1"/>
          <p:nvPr/>
        </p:nvSpPr>
        <p:spPr>
          <a:xfrm>
            <a:off x="1768637" y="1935118"/>
            <a:ext cx="410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00AA6B"/>
                </a:solidFill>
              </a:rPr>
              <a:t> </a:t>
            </a:r>
            <a:r>
              <a:rPr kumimoji="1" lang="en-US" altLang="ko-KR" sz="1600" dirty="0" err="1">
                <a:solidFill>
                  <a:srgbClr val="00AA6B"/>
                </a:solidFill>
              </a:rPr>
              <a:t>i</a:t>
            </a:r>
            <a:r>
              <a:rPr kumimoji="1" lang="en-US" altLang="ko-KR" sz="1600" dirty="0">
                <a:solidFill>
                  <a:srgbClr val="00AA6B"/>
                </a:solidFill>
              </a:rPr>
              <a:t> = 0   -9    -8   -7   -6 </a:t>
            </a:r>
            <a:r>
              <a:rPr kumimoji="1" lang="ko-KR" altLang="en-US" sz="1600" dirty="0">
                <a:solidFill>
                  <a:srgbClr val="00AA6B"/>
                </a:solidFill>
              </a:rPr>
              <a:t> </a:t>
            </a:r>
            <a:r>
              <a:rPr kumimoji="1" lang="en-US" altLang="ko-KR" sz="1600" dirty="0">
                <a:solidFill>
                  <a:srgbClr val="00AA6B"/>
                </a:solidFill>
              </a:rPr>
              <a:t> -5   -4   -3   -2    -1  </a:t>
            </a:r>
            <a:endParaRPr kumimoji="1" lang="ko-KR" altLang="en-US" sz="1600" dirty="0">
              <a:solidFill>
                <a:srgbClr val="00AA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540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D51453-609E-92DE-E711-78DA54F4CDA2}"/>
              </a:ext>
            </a:extLst>
          </p:cNvPr>
          <p:cNvGrpSpPr/>
          <p:nvPr/>
        </p:nvGrpSpPr>
        <p:grpSpPr>
          <a:xfrm>
            <a:off x="6884017" y="2170908"/>
            <a:ext cx="1597425" cy="833778"/>
            <a:chOff x="6244052" y="3092316"/>
            <a:chExt cx="1597425" cy="83377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984AFA-9B6A-C3EB-44CB-1FD6F9CE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22" b="89931" l="8908" r="89943">
                          <a14:foregroundMark x1="9195" y1="26736" x2="8908" y2="6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20997" y="3092316"/>
              <a:ext cx="820480" cy="5584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F325D6-9A5E-4B7B-7530-6730D186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22" b="89931" l="8908" r="89943">
                          <a14:foregroundMark x1="9195" y1="26736" x2="8908" y2="6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4052" y="3288536"/>
              <a:ext cx="1005047" cy="63755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리스트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리스트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531859" y="1295847"/>
            <a:ext cx="754924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자료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요소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추가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: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선언 된 리스트에 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.append(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요소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작성하면 리스트 끝에 요소가 추가 됩니다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87094-BEB9-8E7F-1F5D-E6BD7C3F0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7" y="2234245"/>
            <a:ext cx="3683978" cy="1628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8738E9-1EC9-0DBF-B9AB-703409F3A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05" y="4223727"/>
            <a:ext cx="3683978" cy="61091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5CC9B3-5B73-7A75-62F3-21AD3AA4386F}"/>
              </a:ext>
            </a:extLst>
          </p:cNvPr>
          <p:cNvGrpSpPr/>
          <p:nvPr/>
        </p:nvGrpSpPr>
        <p:grpSpPr>
          <a:xfrm>
            <a:off x="5056020" y="2569186"/>
            <a:ext cx="2079186" cy="1159721"/>
            <a:chOff x="4811864" y="3360145"/>
            <a:chExt cx="2079186" cy="11597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1DBFB5-86A1-BBF0-D70E-E699C63C5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22" b="89931" l="8908" r="89943">
                          <a14:foregroundMark x1="9195" y1="26736" x2="8908" y2="6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40952" y="3360145"/>
              <a:ext cx="1150098" cy="7403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A8F2600-128E-0A6E-FFC7-64D88BCD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22" b="89931" l="8908" r="89943">
                          <a14:foregroundMark x1="9195" y1="26736" x2="8908" y2="6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70900" y="3431754"/>
              <a:ext cx="1219924" cy="8641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DA6DF3-13C1-21FB-7254-7384CE3A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22" b="89931" l="8908" r="89943">
                          <a14:foregroundMark x1="9195" y1="26736" x2="8908" y2="6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1864" y="3510274"/>
              <a:ext cx="1219924" cy="100959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B075EF-0A94-3B06-A12C-DCD2BD64DE36}"/>
              </a:ext>
            </a:extLst>
          </p:cNvPr>
          <p:cNvGrpSpPr/>
          <p:nvPr/>
        </p:nvGrpSpPr>
        <p:grpSpPr>
          <a:xfrm>
            <a:off x="5679133" y="3788714"/>
            <a:ext cx="2726754" cy="1293200"/>
            <a:chOff x="5099834" y="3582725"/>
            <a:chExt cx="2726754" cy="12932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BE768AA-4315-9FC4-E9D8-28A53EEBD0F3}"/>
                </a:ext>
              </a:extLst>
            </p:cNvPr>
            <p:cNvGrpSpPr/>
            <p:nvPr/>
          </p:nvGrpSpPr>
          <p:grpSpPr>
            <a:xfrm>
              <a:off x="6529030" y="3582725"/>
              <a:ext cx="1297558" cy="702823"/>
              <a:chOff x="6218551" y="3234200"/>
              <a:chExt cx="1297558" cy="702823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3C39D26-7C6A-A833-7AD3-70B1E3EBF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722" b="89931" l="8908" r="89943">
                            <a14:foregroundMark x1="9195" y1="26736" x2="8908" y2="6840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95629" y="3234200"/>
                <a:ext cx="820480" cy="558415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560905C7-7636-D63D-5287-EDFB2A65E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722" b="89931" l="8908" r="89943">
                            <a14:foregroundMark x1="9195" y1="26736" x2="8908" y2="6840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18551" y="3299465"/>
                <a:ext cx="1005047" cy="637558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010CC14-2F92-31A7-E311-7EB91D2E8916}"/>
                </a:ext>
              </a:extLst>
            </p:cNvPr>
            <p:cNvGrpSpPr/>
            <p:nvPr/>
          </p:nvGrpSpPr>
          <p:grpSpPr>
            <a:xfrm>
              <a:off x="5099834" y="3716204"/>
              <a:ext cx="2079186" cy="1159721"/>
              <a:chOff x="4811864" y="3360145"/>
              <a:chExt cx="2079186" cy="1159721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7F14A99-AE03-3AB8-94E1-79F4EBF71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722" b="89931" l="8908" r="89943">
                            <a14:foregroundMark x1="9195" y1="26736" x2="8908" y2="6840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40952" y="3360145"/>
                <a:ext cx="1150098" cy="74038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728F661-6D32-1A0B-5461-9533BC56B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722" b="89931" l="8908" r="89943">
                            <a14:foregroundMark x1="9195" y1="26736" x2="8908" y2="6840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70900" y="3431754"/>
                <a:ext cx="1219924" cy="864101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AD2F41E-D85A-F48C-D670-497431E77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9722" b="89931" l="8908" r="89943">
                            <a14:foregroundMark x1="9195" y1="26736" x2="8908" y2="6840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11864" y="3510274"/>
                <a:ext cx="1219924" cy="1009592"/>
              </a:xfrm>
              <a:prstGeom prst="rect">
                <a:avLst/>
              </a:prstGeom>
            </p:spPr>
          </p:pic>
        </p:grpSp>
      </p:grp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423123E8-D7AE-8ACB-2587-5835C1CB9432}"/>
              </a:ext>
            </a:extLst>
          </p:cNvPr>
          <p:cNvSpPr/>
          <p:nvPr/>
        </p:nvSpPr>
        <p:spPr>
          <a:xfrm rot="20275309" flipH="1">
            <a:off x="6414013" y="2183192"/>
            <a:ext cx="719388" cy="388699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9" name="아래로 구부러진 화살표[C] 28">
            <a:extLst>
              <a:ext uri="{FF2B5EF4-FFF2-40B4-BE49-F238E27FC236}">
                <a16:creationId xmlns:a16="http://schemas.microsoft.com/office/drawing/2014/main" id="{2AD265C3-3E75-2FA1-9300-50689987C1F3}"/>
              </a:ext>
            </a:extLst>
          </p:cNvPr>
          <p:cNvSpPr/>
          <p:nvPr/>
        </p:nvSpPr>
        <p:spPr>
          <a:xfrm rot="20275309" flipH="1">
            <a:off x="7181881" y="1934916"/>
            <a:ext cx="719388" cy="388699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91DBDB04-C8B6-DF60-90CF-71EE0B81DA4C}"/>
              </a:ext>
            </a:extLst>
          </p:cNvPr>
          <p:cNvSpPr/>
          <p:nvPr/>
        </p:nvSpPr>
        <p:spPr>
          <a:xfrm>
            <a:off x="6941897" y="3436271"/>
            <a:ext cx="218721" cy="39279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C0841-4BDA-C76F-1757-C5B6DEEE7296}"/>
              </a:ext>
            </a:extLst>
          </p:cNvPr>
          <p:cNvSpPr txBox="1"/>
          <p:nvPr/>
        </p:nvSpPr>
        <p:spPr>
          <a:xfrm>
            <a:off x="5710790" y="3068513"/>
            <a:ext cx="38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kumimoji="1" lang="ko-KR" altLang="en-US" sz="1800" b="1" dirty="0">
              <a:solidFill>
                <a:schemeClr val="bg1"/>
              </a:solidFill>
              <a:latin typeface="Roboto Black" panose="02000000000000000000" pitchFamily="2" charset="0"/>
              <a:ea typeface="GONG GOTHIC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00F38-C78A-BEBA-84C1-561479AB6EA3}"/>
              </a:ext>
            </a:extLst>
          </p:cNvPr>
          <p:cNvSpPr txBox="1"/>
          <p:nvPr/>
        </p:nvSpPr>
        <p:spPr>
          <a:xfrm>
            <a:off x="6172711" y="2906125"/>
            <a:ext cx="38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kumimoji="1" lang="ko-KR" altLang="en-US" sz="1800" b="1" dirty="0">
              <a:solidFill>
                <a:schemeClr val="bg1"/>
              </a:solidFill>
              <a:latin typeface="Roboto Black" panose="02000000000000000000" pitchFamily="2" charset="0"/>
              <a:ea typeface="GONG GOTHIC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DB9C84-3D93-9F06-4D42-E0E7E4068F99}"/>
              </a:ext>
            </a:extLst>
          </p:cNvPr>
          <p:cNvSpPr txBox="1"/>
          <p:nvPr/>
        </p:nvSpPr>
        <p:spPr>
          <a:xfrm>
            <a:off x="6591069" y="2787796"/>
            <a:ext cx="38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kumimoji="1" lang="ko-KR" altLang="en-US" sz="1800" b="1" dirty="0">
              <a:solidFill>
                <a:schemeClr val="bg1"/>
              </a:solidFill>
              <a:latin typeface="Roboto Black" panose="02000000000000000000" pitchFamily="2" charset="0"/>
              <a:ea typeface="GONG GOTHIC MEDIUM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B24D81-4612-43B7-2B85-A54972D53CD2}"/>
              </a:ext>
            </a:extLst>
          </p:cNvPr>
          <p:cNvSpPr txBox="1"/>
          <p:nvPr/>
        </p:nvSpPr>
        <p:spPr>
          <a:xfrm>
            <a:off x="7366208" y="2533170"/>
            <a:ext cx="382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kumimoji="1" lang="ko-KR" altLang="en-US" sz="1600" b="1" dirty="0">
              <a:solidFill>
                <a:schemeClr val="bg1"/>
              </a:solidFill>
              <a:latin typeface="Roboto Black" panose="02000000000000000000" pitchFamily="2" charset="0"/>
              <a:ea typeface="GONG GOTHIC MEDIUM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CD6116-9763-A0BD-7BD8-0BC1EBBE5327}"/>
              </a:ext>
            </a:extLst>
          </p:cNvPr>
          <p:cNvSpPr txBox="1"/>
          <p:nvPr/>
        </p:nvSpPr>
        <p:spPr>
          <a:xfrm>
            <a:off x="8039434" y="2331004"/>
            <a:ext cx="382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  <a:endParaRPr kumimoji="1" lang="ko-KR" altLang="en-US" b="1" dirty="0">
              <a:solidFill>
                <a:schemeClr val="bg1"/>
              </a:solidFill>
              <a:latin typeface="Roboto Black" panose="02000000000000000000" pitchFamily="2" charset="0"/>
              <a:ea typeface="GONG GOTHIC MEDIUM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3DDE11-F638-D0A0-22EA-82FA6CE571CB}"/>
              </a:ext>
            </a:extLst>
          </p:cNvPr>
          <p:cNvGrpSpPr/>
          <p:nvPr/>
        </p:nvGrpSpPr>
        <p:grpSpPr>
          <a:xfrm>
            <a:off x="6348188" y="4165246"/>
            <a:ext cx="1262664" cy="650049"/>
            <a:chOff x="5863190" y="2940196"/>
            <a:chExt cx="1262664" cy="6500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4FB748-25CB-3E83-546E-1610B325C5A7}"/>
                </a:ext>
              </a:extLst>
            </p:cNvPr>
            <p:cNvSpPr txBox="1"/>
            <p:nvPr/>
          </p:nvSpPr>
          <p:spPr>
            <a:xfrm>
              <a:off x="5863190" y="3220913"/>
              <a:ext cx="38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8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kumimoji="1" lang="ko-KR" altLang="en-US" sz="1800" b="1" dirty="0">
                <a:solidFill>
                  <a:schemeClr val="bg1"/>
                </a:solidFill>
                <a:latin typeface="Roboto Black" panose="02000000000000000000" pitchFamily="2" charset="0"/>
                <a:ea typeface="GONG GOTHIC MEDIUM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3F1946-9CB6-FC86-C564-EF021D5C2095}"/>
                </a:ext>
              </a:extLst>
            </p:cNvPr>
            <p:cNvSpPr txBox="1"/>
            <p:nvPr/>
          </p:nvSpPr>
          <p:spPr>
            <a:xfrm>
              <a:off x="6325111" y="3058525"/>
              <a:ext cx="38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8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  <a:endParaRPr kumimoji="1" lang="ko-KR" altLang="en-US" sz="1800" b="1" dirty="0">
                <a:solidFill>
                  <a:schemeClr val="bg1"/>
                </a:solidFill>
                <a:latin typeface="Roboto Black" panose="02000000000000000000" pitchFamily="2" charset="0"/>
                <a:ea typeface="GONG GOTHIC MEDIUM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52D688-9F53-9DD2-1DAA-1DBDF1BDF77B}"/>
                </a:ext>
              </a:extLst>
            </p:cNvPr>
            <p:cNvSpPr txBox="1"/>
            <p:nvPr/>
          </p:nvSpPr>
          <p:spPr>
            <a:xfrm>
              <a:off x="6743469" y="2940196"/>
              <a:ext cx="38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8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  <a:endParaRPr kumimoji="1" lang="ko-KR" altLang="en-US" sz="1800" b="1" dirty="0">
                <a:solidFill>
                  <a:schemeClr val="bg1"/>
                </a:solidFill>
                <a:latin typeface="Roboto Black" panose="02000000000000000000" pitchFamily="2" charset="0"/>
                <a:ea typeface="GONG GOTHIC MEDIUM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D5C5261-A7FD-03F1-F158-02971489831D}"/>
              </a:ext>
            </a:extLst>
          </p:cNvPr>
          <p:cNvSpPr txBox="1"/>
          <p:nvPr/>
        </p:nvSpPr>
        <p:spPr>
          <a:xfrm>
            <a:off x="7636369" y="4042079"/>
            <a:ext cx="382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kumimoji="1" lang="ko-KR" altLang="en-US" sz="1600" b="1" dirty="0">
              <a:solidFill>
                <a:schemeClr val="bg1"/>
              </a:solidFill>
              <a:latin typeface="Roboto Black" panose="02000000000000000000" pitchFamily="2" charset="0"/>
              <a:ea typeface="GONG GOTHIC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01B42-A83C-8762-15FD-D190FB58154C}"/>
              </a:ext>
            </a:extLst>
          </p:cNvPr>
          <p:cNvSpPr txBox="1"/>
          <p:nvPr/>
        </p:nvSpPr>
        <p:spPr>
          <a:xfrm>
            <a:off x="7985633" y="3974420"/>
            <a:ext cx="382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  <a:endParaRPr kumimoji="1" lang="ko-KR" altLang="en-US" b="1" dirty="0">
              <a:solidFill>
                <a:schemeClr val="bg1"/>
              </a:solidFill>
              <a:latin typeface="Roboto Black" panose="02000000000000000000" pitchFamily="2" charset="0"/>
              <a:ea typeface="GONG GOTHI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572641"/>
      </p:ext>
    </p:extLst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리스트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리스트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531859" y="1230123"/>
            <a:ext cx="754924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자료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요소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삭제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: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선언 된 리스트에 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.pop(index)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작성하면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index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위치의 요소를 삭제</a:t>
            </a:r>
            <a:b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</a:b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                          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.pop()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처럼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index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작성하지 않으면 맨 뒤의 요소 삭제 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276F56-BB8C-A265-85E5-ADEB36B9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9" y="2173992"/>
            <a:ext cx="4058777" cy="1575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44CD82-D8E1-9523-46E8-29FA7479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7" y="3997196"/>
            <a:ext cx="4058777" cy="7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85292"/>
      </p:ext>
    </p:extLst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BE85D-5408-612B-F9C2-7506D1DB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BC2FA840-66EB-259D-5A8A-2778E370E424}"/>
              </a:ext>
            </a:extLst>
          </p:cNvPr>
          <p:cNvSpPr txBox="1"/>
          <p:nvPr/>
        </p:nvSpPr>
        <p:spPr>
          <a:xfrm>
            <a:off x="150954" y="165424"/>
            <a:ext cx="442104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3</a:t>
            </a: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파이썬 맛보기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리스트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sp>
        <p:nvSpPr>
          <p:cNvPr id="33" name="Google Shape;853;p29">
            <a:extLst>
              <a:ext uri="{FF2B5EF4-FFF2-40B4-BE49-F238E27FC236}">
                <a16:creationId xmlns:a16="http://schemas.microsoft.com/office/drawing/2014/main" id="{EFD91F94-9C09-CC74-624A-C11033F54324}"/>
              </a:ext>
            </a:extLst>
          </p:cNvPr>
          <p:cNvSpPr txBox="1">
            <a:spLocks/>
          </p:cNvSpPr>
          <p:nvPr/>
        </p:nvSpPr>
        <p:spPr>
          <a:xfrm>
            <a:off x="460537" y="765681"/>
            <a:ext cx="6094613" cy="48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리스트</a:t>
            </a:r>
            <a:endParaRPr lang="ko-KR" altLang="en-US" sz="24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A202-D024-767F-8441-6D24F697637F}"/>
              </a:ext>
            </a:extLst>
          </p:cNvPr>
          <p:cNvSpPr txBox="1"/>
          <p:nvPr/>
        </p:nvSpPr>
        <p:spPr>
          <a:xfrm>
            <a:off x="531859" y="1295847"/>
            <a:ext cx="754924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자료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(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요소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원하는 위치에 추가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: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선언 된 리스트에 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.insert(index, </a:t>
            </a:r>
            <a:r>
              <a:rPr lang="ko-KR" altLang="en-US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요소</a:t>
            </a:r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)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를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작성하면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index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위치에 요소가 추가 됩니다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.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Gong Gothic OTF Light" pitchFamily="2" charset="-127"/>
                <a:ea typeface="Gong Gothic OTF Light" pitchFamily="2" charset="-127"/>
              </a:rPr>
              <a:t> 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Gong Gothic OTF Light" pitchFamily="2" charset="-127"/>
              <a:ea typeface="Gong Gothic OTF Light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0186B1-96E1-2A7C-739B-800665D9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05" y="2180644"/>
            <a:ext cx="5243822" cy="1375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ECD048-118D-9252-C1CA-A9156DAA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5" y="4065929"/>
            <a:ext cx="5243822" cy="8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310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356;p24">
            <a:extLst>
              <a:ext uri="{FF2B5EF4-FFF2-40B4-BE49-F238E27FC236}">
                <a16:creationId xmlns:a16="http://schemas.microsoft.com/office/drawing/2014/main" id="{81256A05-DDF0-CDAF-8AC9-F9C7FF0093C6}"/>
              </a:ext>
            </a:extLst>
          </p:cNvPr>
          <p:cNvSpPr/>
          <p:nvPr/>
        </p:nvSpPr>
        <p:spPr>
          <a:xfrm>
            <a:off x="614789" y="844888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210CA4-8CB0-0B0F-85CE-C4CFF5411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4" name="Google Shape;176;p14">
            <a:extLst>
              <a:ext uri="{FF2B5EF4-FFF2-40B4-BE49-F238E27FC236}">
                <a16:creationId xmlns:a16="http://schemas.microsoft.com/office/drawing/2014/main" id="{CABBD871-8BCB-7ADA-291F-5C2BD4DD55D3}"/>
              </a:ext>
            </a:extLst>
          </p:cNvPr>
          <p:cNvSpPr txBox="1"/>
          <p:nvPr/>
        </p:nvSpPr>
        <p:spPr>
          <a:xfrm>
            <a:off x="161840" y="204620"/>
            <a:ext cx="4814761" cy="30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해외 코딩교육 현황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7CC1E92-9A9C-A64E-C925-18BCC60463D5}"/>
              </a:ext>
            </a:extLst>
          </p:cNvPr>
          <p:cNvGrpSpPr/>
          <p:nvPr/>
        </p:nvGrpSpPr>
        <p:grpSpPr>
          <a:xfrm>
            <a:off x="419541" y="436040"/>
            <a:ext cx="4373574" cy="4211080"/>
            <a:chOff x="480497" y="626096"/>
            <a:chExt cx="4373574" cy="421108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E45115F-BE28-94FD-3646-2161648F34C7}"/>
                </a:ext>
              </a:extLst>
            </p:cNvPr>
            <p:cNvSpPr/>
            <p:nvPr/>
          </p:nvSpPr>
          <p:spPr>
            <a:xfrm>
              <a:off x="4722096" y="1585768"/>
              <a:ext cx="131975" cy="131975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사각형 설명선[R] 6">
              <a:extLst>
                <a:ext uri="{FF2B5EF4-FFF2-40B4-BE49-F238E27FC236}">
                  <a16:creationId xmlns:a16="http://schemas.microsoft.com/office/drawing/2014/main" id="{41E6E46C-AEC9-3455-5C22-CCF98FA1A3D7}"/>
                </a:ext>
              </a:extLst>
            </p:cNvPr>
            <p:cNvSpPr/>
            <p:nvPr/>
          </p:nvSpPr>
          <p:spPr>
            <a:xfrm>
              <a:off x="480497" y="626096"/>
              <a:ext cx="3942313" cy="4211080"/>
            </a:xfrm>
            <a:prstGeom prst="wedgeRectCallout">
              <a:avLst>
                <a:gd name="adj1" fmla="val 58316"/>
                <a:gd name="adj2" fmla="val -2539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97E1C9-3373-36F0-15CA-DDBB4B0C0AF4}"/>
                </a:ext>
              </a:extLst>
            </p:cNvPr>
            <p:cNvSpPr txBox="1"/>
            <p:nvPr/>
          </p:nvSpPr>
          <p:spPr>
            <a:xfrm>
              <a:off x="738667" y="816666"/>
              <a:ext cx="3524381" cy="2050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latin typeface="Gong Gothic OTF Light" pitchFamily="2" charset="-127"/>
                  <a:ea typeface="Gong Gothic OTF Light" pitchFamily="2" charset="-127"/>
                </a:rPr>
                <a:t>에스토니아</a:t>
              </a:r>
              <a:endParaRPr kumimoji="1" lang="en-US" altLang="ko-KR" dirty="0"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u="none" strike="noStrike" dirty="0">
                  <a:solidFill>
                    <a:srgbClr val="333333"/>
                  </a:solidFill>
                  <a:effectLst/>
                  <a:latin typeface="Gong Gothic OTF Light" pitchFamily="2" charset="-127"/>
                  <a:ea typeface="Gong Gothic OTF Light" pitchFamily="2" charset="-127"/>
                </a:rPr>
                <a:t>1992</a:t>
              </a:r>
              <a:r>
                <a:rPr lang="ko-KR" altLang="en-US" u="none" strike="noStrike" dirty="0">
                  <a:solidFill>
                    <a:srgbClr val="333333"/>
                  </a:solidFill>
                  <a:effectLst/>
                  <a:latin typeface="Gong Gothic OTF Light" pitchFamily="2" charset="-127"/>
                  <a:ea typeface="Gong Gothic OTF Light" pitchFamily="2" charset="-127"/>
                </a:rPr>
                <a:t>년부터 공교육 코딩 교육을 의무화</a:t>
              </a:r>
              <a:br>
                <a:rPr lang="en-US" altLang="ko-KR" u="none" strike="noStrike" dirty="0">
                  <a:solidFill>
                    <a:srgbClr val="333333"/>
                  </a:solidFill>
                  <a:effectLst/>
                  <a:latin typeface="Gong Gothic OTF Light" pitchFamily="2" charset="-127"/>
                  <a:ea typeface="Gong Gothic OTF Light" pitchFamily="2" charset="-127"/>
                </a:rPr>
              </a:br>
              <a:r>
                <a:rPr lang="ko-KR" altLang="en-US" u="none" strike="noStrike" dirty="0">
                  <a:solidFill>
                    <a:srgbClr val="333333"/>
                  </a:solidFill>
                  <a:effectLst/>
                  <a:latin typeface="Gong Gothic OTF Light" pitchFamily="2" charset="-127"/>
                  <a:ea typeface="Gong Gothic OTF Light" pitchFamily="2" charset="-127"/>
                </a:rPr>
                <a:t>초등학교 </a:t>
              </a:r>
              <a:r>
                <a:rPr lang="en-US" altLang="ko-KR" u="none" strike="noStrike" dirty="0">
                  <a:solidFill>
                    <a:srgbClr val="333333"/>
                  </a:solidFill>
                  <a:effectLst/>
                  <a:latin typeface="Gong Gothic OTF Light" pitchFamily="2" charset="-127"/>
                  <a:ea typeface="Gong Gothic OTF Light" pitchFamily="2" charset="-127"/>
                </a:rPr>
                <a:t>1</a:t>
              </a:r>
              <a:r>
                <a:rPr lang="ko-KR" altLang="en-US" u="none" strike="noStrike" dirty="0">
                  <a:solidFill>
                    <a:srgbClr val="333333"/>
                  </a:solidFill>
                  <a:effectLst/>
                  <a:latin typeface="Gong Gothic OTF Light" pitchFamily="2" charset="-127"/>
                  <a:ea typeface="Gong Gothic OTF Light" pitchFamily="2" charset="-127"/>
                </a:rPr>
                <a:t>학년부터 코딩 교육 실시</a:t>
              </a:r>
              <a:endParaRPr lang="en-US" altLang="ko-KR" u="none" strike="noStrike" dirty="0">
                <a:solidFill>
                  <a:srgbClr val="333333"/>
                </a:solidFill>
                <a:effectLst/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u="none" strike="noStrike" dirty="0">
                  <a:solidFill>
                    <a:srgbClr val="333333"/>
                  </a:solidFill>
                  <a:effectLst/>
                  <a:latin typeface="Gong Gothic OTF Light" pitchFamily="2" charset="-127"/>
                  <a:ea typeface="Gong Gothic OTF Light" pitchFamily="2" charset="-127"/>
                </a:rPr>
                <a:t>2012</a:t>
              </a:r>
              <a:r>
                <a:rPr lang="ko-KR" altLang="en-US" u="none" strike="noStrike" dirty="0">
                  <a:solidFill>
                    <a:srgbClr val="333333"/>
                  </a:solidFill>
                  <a:effectLst/>
                  <a:latin typeface="Gong Gothic OTF Light" pitchFamily="2" charset="-127"/>
                  <a:ea typeface="Gong Gothic OTF Light" pitchFamily="2" charset="-127"/>
                </a:rPr>
                <a:t>년에는 소프트웨어를 별도 교과목으로 선정하고 학년별 맞춤 커리큘럼도 도입</a:t>
              </a:r>
              <a:endParaRPr kumimoji="1" lang="ko-KR" altLang="en-US" dirty="0">
                <a:latin typeface="Gong Gothic OTF Light" pitchFamily="2" charset="-127"/>
                <a:ea typeface="Gong Gothic OTF Light" pitchFamily="2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B4BDE3-E219-B1D3-1F94-E7057EA7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695" y="3040018"/>
              <a:ext cx="3291295" cy="160747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568BCA-DB87-792A-0ADE-D5D4564007D0}"/>
              </a:ext>
            </a:extLst>
          </p:cNvPr>
          <p:cNvGrpSpPr/>
          <p:nvPr/>
        </p:nvGrpSpPr>
        <p:grpSpPr>
          <a:xfrm>
            <a:off x="376263" y="654296"/>
            <a:ext cx="4397217" cy="2145115"/>
            <a:chOff x="480497" y="626096"/>
            <a:chExt cx="4397217" cy="214511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9D60F13-F2C0-86A0-EC6C-6616614194FC}"/>
                </a:ext>
              </a:extLst>
            </p:cNvPr>
            <p:cNvSpPr/>
            <p:nvPr/>
          </p:nvSpPr>
          <p:spPr>
            <a:xfrm>
              <a:off x="4745739" y="1180241"/>
              <a:ext cx="131975" cy="131975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사각형 설명선[R] 17">
              <a:extLst>
                <a:ext uri="{FF2B5EF4-FFF2-40B4-BE49-F238E27FC236}">
                  <a16:creationId xmlns:a16="http://schemas.microsoft.com/office/drawing/2014/main" id="{A7413053-74B3-D0AF-DCB4-9F772BB780A3}"/>
                </a:ext>
              </a:extLst>
            </p:cNvPr>
            <p:cNvSpPr/>
            <p:nvPr/>
          </p:nvSpPr>
          <p:spPr>
            <a:xfrm>
              <a:off x="480497" y="626096"/>
              <a:ext cx="3942313" cy="2145115"/>
            </a:xfrm>
            <a:prstGeom prst="wedgeRectCallout">
              <a:avLst>
                <a:gd name="adj1" fmla="val 60231"/>
                <a:gd name="adj2" fmla="val -2032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144E05-AB48-7BB4-4D39-30B49B22C971}"/>
                </a:ext>
              </a:extLst>
            </p:cNvPr>
            <p:cNvSpPr txBox="1"/>
            <p:nvPr/>
          </p:nvSpPr>
          <p:spPr>
            <a:xfrm>
              <a:off x="738667" y="816666"/>
              <a:ext cx="3524381" cy="1727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latin typeface="Gong Gothic OTF Light" pitchFamily="2" charset="-127"/>
                  <a:ea typeface="Gong Gothic OTF Light" pitchFamily="2" charset="-127"/>
                </a:rPr>
                <a:t>핀란드</a:t>
              </a:r>
              <a:endParaRPr kumimoji="1" lang="en-US" altLang="ko-KR" dirty="0"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2016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년부터 소프트웨어 교육 도입</a:t>
              </a:r>
              <a:endParaRPr kumimoji="1" lang="en-US" altLang="ko-KR" dirty="0">
                <a:solidFill>
                  <a:srgbClr val="333333"/>
                </a:solidFill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초등학교 </a:t>
              </a: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3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학년 때부터 코딩 교육</a:t>
              </a:r>
              <a:endParaRPr kumimoji="1" lang="en-US" altLang="ko-KR" dirty="0">
                <a:solidFill>
                  <a:srgbClr val="333333"/>
                </a:solidFill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9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학년 때까지 프로그래밍 언어 마스터 할 수 있도록 교육</a:t>
              </a:r>
              <a:endParaRPr kumimoji="1" lang="en-US" altLang="ko-KR" dirty="0">
                <a:solidFill>
                  <a:srgbClr val="333333"/>
                </a:solidFill>
                <a:latin typeface="Gong Gothic OTF Light" pitchFamily="2" charset="-127"/>
                <a:ea typeface="Gong Gothic OTF Light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190375-584E-EE84-C9FA-D65169F35C91}"/>
              </a:ext>
            </a:extLst>
          </p:cNvPr>
          <p:cNvGrpSpPr/>
          <p:nvPr/>
        </p:nvGrpSpPr>
        <p:grpSpPr>
          <a:xfrm>
            <a:off x="2605668" y="583220"/>
            <a:ext cx="4374893" cy="4211080"/>
            <a:chOff x="1205175" y="5157825"/>
            <a:chExt cx="4374893" cy="42110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D84F873-59B8-358F-EB6B-CCE5F899D7BF}"/>
                </a:ext>
              </a:extLst>
            </p:cNvPr>
            <p:cNvGrpSpPr/>
            <p:nvPr/>
          </p:nvGrpSpPr>
          <p:grpSpPr>
            <a:xfrm>
              <a:off x="1205175" y="5157825"/>
              <a:ext cx="4374893" cy="4211080"/>
              <a:chOff x="480497" y="626096"/>
              <a:chExt cx="4374893" cy="421108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A4B674B-4537-E500-385F-4350EE5AFF72}"/>
                  </a:ext>
                </a:extLst>
              </p:cNvPr>
              <p:cNvSpPr/>
              <p:nvPr/>
            </p:nvSpPr>
            <p:spPr>
              <a:xfrm>
                <a:off x="4723415" y="2196190"/>
                <a:ext cx="131975" cy="131975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사각형 설명선[R] 13">
                <a:extLst>
                  <a:ext uri="{FF2B5EF4-FFF2-40B4-BE49-F238E27FC236}">
                    <a16:creationId xmlns:a16="http://schemas.microsoft.com/office/drawing/2014/main" id="{8F29D6D0-6C9E-59C5-6EAF-848A7554F94D}"/>
                  </a:ext>
                </a:extLst>
              </p:cNvPr>
              <p:cNvSpPr/>
              <p:nvPr/>
            </p:nvSpPr>
            <p:spPr>
              <a:xfrm>
                <a:off x="480497" y="626096"/>
                <a:ext cx="3942313" cy="4211080"/>
              </a:xfrm>
              <a:prstGeom prst="wedgeRectCallout">
                <a:avLst>
                  <a:gd name="adj1" fmla="val 58316"/>
                  <a:gd name="adj2" fmla="val -11813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B39D7C-E160-CE04-354F-45BF51DCC29C}"/>
                  </a:ext>
                </a:extLst>
              </p:cNvPr>
              <p:cNvSpPr txBox="1"/>
              <p:nvPr/>
            </p:nvSpPr>
            <p:spPr>
              <a:xfrm>
                <a:off x="738667" y="816666"/>
                <a:ext cx="3524381" cy="17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600" dirty="0">
                    <a:latin typeface="Gong Gothic OTF Light" pitchFamily="2" charset="-127"/>
                    <a:ea typeface="Gong Gothic OTF Light" pitchFamily="2" charset="-127"/>
                  </a:rPr>
                  <a:t>중국</a:t>
                </a:r>
                <a:endParaRPr kumimoji="1" lang="en-US" altLang="ko-KR" dirty="0"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2001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년부터 공교육 코딩 의무화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초</a:t>
                </a: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3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 </a:t>
                </a: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~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 중</a:t>
                </a: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3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 연간 </a:t>
                </a: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70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시간 코딩 교육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고등학생 인공 지능 수업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algn="l">
                  <a:lnSpc>
                    <a:spcPct val="150000"/>
                  </a:lnSpc>
                </a:pPr>
                <a:endParaRPr kumimoji="1" lang="ko-KR" altLang="en-US" dirty="0">
                  <a:latin typeface="Gong Gothic OTF Light" pitchFamily="2" charset="-127"/>
                  <a:ea typeface="Gong Gothic OTF Light" pitchFamily="2" charset="-127"/>
                </a:endParaRPr>
              </a:p>
            </p:txBody>
          </p:sp>
        </p:grpSp>
        <p:pic>
          <p:nvPicPr>
            <p:cNvPr id="12" name="Picture 6" descr="中 전문가, &quot;너무 이른 AI 조기교육, 우려스러워&quot; | 중앙일보">
              <a:extLst>
                <a:ext uri="{FF2B5EF4-FFF2-40B4-BE49-F238E27FC236}">
                  <a16:creationId xmlns:a16="http://schemas.microsoft.com/office/drawing/2014/main" id="{A26E19A3-C47B-9057-3589-1BF5C10A2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436" y="7204996"/>
              <a:ext cx="3097705" cy="1847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A52178-5D03-69BE-412E-1795C6D62F89}"/>
              </a:ext>
            </a:extLst>
          </p:cNvPr>
          <p:cNvGrpSpPr/>
          <p:nvPr/>
        </p:nvGrpSpPr>
        <p:grpSpPr>
          <a:xfrm>
            <a:off x="4093034" y="436040"/>
            <a:ext cx="4493247" cy="4211080"/>
            <a:chOff x="1539945" y="692683"/>
            <a:chExt cx="4493247" cy="421108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3425584-EAE7-B067-2D90-F7A9D67A14A5}"/>
                </a:ext>
              </a:extLst>
            </p:cNvPr>
            <p:cNvGrpSpPr/>
            <p:nvPr/>
          </p:nvGrpSpPr>
          <p:grpSpPr>
            <a:xfrm>
              <a:off x="1539945" y="692683"/>
              <a:ext cx="4493247" cy="4211080"/>
              <a:chOff x="-70437" y="626096"/>
              <a:chExt cx="4493247" cy="421108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668F1DB-524E-79B3-F974-0A88A6769955}"/>
                  </a:ext>
                </a:extLst>
              </p:cNvPr>
              <p:cNvSpPr/>
              <p:nvPr/>
            </p:nvSpPr>
            <p:spPr>
              <a:xfrm>
                <a:off x="-70437" y="1695569"/>
                <a:ext cx="131975" cy="131975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사각형 설명선[R] 23">
                <a:extLst>
                  <a:ext uri="{FF2B5EF4-FFF2-40B4-BE49-F238E27FC236}">
                    <a16:creationId xmlns:a16="http://schemas.microsoft.com/office/drawing/2014/main" id="{14D37635-642D-1BB6-512E-4AB87CE89F50}"/>
                  </a:ext>
                </a:extLst>
              </p:cNvPr>
              <p:cNvSpPr/>
              <p:nvPr/>
            </p:nvSpPr>
            <p:spPr>
              <a:xfrm>
                <a:off x="480497" y="626096"/>
                <a:ext cx="3942313" cy="4211080"/>
              </a:xfrm>
              <a:prstGeom prst="wedgeRectCallout">
                <a:avLst>
                  <a:gd name="adj1" fmla="val -62119"/>
                  <a:gd name="adj2" fmla="val -23665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16C132-E10D-8139-5359-D135E400D6CD}"/>
                  </a:ext>
                </a:extLst>
              </p:cNvPr>
              <p:cNvSpPr txBox="1"/>
              <p:nvPr/>
            </p:nvSpPr>
            <p:spPr>
              <a:xfrm>
                <a:off x="738667" y="816666"/>
                <a:ext cx="3524381" cy="2050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600" dirty="0">
                    <a:latin typeface="Gong Gothic OTF Light" pitchFamily="2" charset="-127"/>
                    <a:ea typeface="Gong Gothic OTF Light" pitchFamily="2" charset="-127"/>
                  </a:rPr>
                  <a:t>영국</a:t>
                </a:r>
                <a:endParaRPr kumimoji="1" lang="en-US" altLang="ko-KR" dirty="0"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2014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년부터 공교육 코딩 의무화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G20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 국가 중 최초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만 </a:t>
                </a: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5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세부터 주당 </a:t>
                </a: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50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분 이상 교육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초등 </a:t>
                </a: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6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학년은 모바일 앱 개발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algn="l">
                  <a:lnSpc>
                    <a:spcPct val="150000"/>
                  </a:lnSpc>
                </a:pPr>
                <a:endParaRPr kumimoji="1" lang="ko-KR" altLang="en-US" dirty="0">
                  <a:latin typeface="Gong Gothic OTF Light" pitchFamily="2" charset="-127"/>
                  <a:ea typeface="Gong Gothic OTF Light" pitchFamily="2" charset="-127"/>
                </a:endParaRPr>
              </a:p>
            </p:txBody>
          </p:sp>
        </p:grpSp>
        <p:pic>
          <p:nvPicPr>
            <p:cNvPr id="22" name="Picture 8" descr="英 코딩 못하면 국가미래 없다…5살때부터 컴퓨터언어 교육 | 한국경제">
              <a:extLst>
                <a:ext uri="{FF2B5EF4-FFF2-40B4-BE49-F238E27FC236}">
                  <a16:creationId xmlns:a16="http://schemas.microsoft.com/office/drawing/2014/main" id="{C51A22B2-A592-8BE4-7EAC-996014001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049" y="2941375"/>
              <a:ext cx="3186222" cy="1536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1676BD-A5DD-4AF7-F48C-89C8BD79190F}"/>
              </a:ext>
            </a:extLst>
          </p:cNvPr>
          <p:cNvGrpSpPr/>
          <p:nvPr/>
        </p:nvGrpSpPr>
        <p:grpSpPr>
          <a:xfrm>
            <a:off x="1728260" y="576255"/>
            <a:ext cx="4486254" cy="4113519"/>
            <a:chOff x="4523931" y="4979110"/>
            <a:chExt cx="4486254" cy="411351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6A670AF-7139-0C68-0FBC-5B5E679AA106}"/>
                </a:ext>
              </a:extLst>
            </p:cNvPr>
            <p:cNvGrpSpPr/>
            <p:nvPr/>
          </p:nvGrpSpPr>
          <p:grpSpPr>
            <a:xfrm>
              <a:off x="4523931" y="4979110"/>
              <a:ext cx="4486254" cy="4113519"/>
              <a:chOff x="480497" y="626096"/>
              <a:chExt cx="4486254" cy="2664134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9F16B0E-61EA-31F9-9745-728D95531B69}"/>
                  </a:ext>
                </a:extLst>
              </p:cNvPr>
              <p:cNvSpPr/>
              <p:nvPr/>
            </p:nvSpPr>
            <p:spPr>
              <a:xfrm>
                <a:off x="4834776" y="1899467"/>
                <a:ext cx="131975" cy="85475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사각형 설명선[R] 29">
                <a:extLst>
                  <a:ext uri="{FF2B5EF4-FFF2-40B4-BE49-F238E27FC236}">
                    <a16:creationId xmlns:a16="http://schemas.microsoft.com/office/drawing/2014/main" id="{7A58AEBA-150A-612E-67BC-F527EB163D78}"/>
                  </a:ext>
                </a:extLst>
              </p:cNvPr>
              <p:cNvSpPr/>
              <p:nvPr/>
            </p:nvSpPr>
            <p:spPr>
              <a:xfrm>
                <a:off x="480497" y="626096"/>
                <a:ext cx="3942313" cy="2664134"/>
              </a:xfrm>
              <a:prstGeom prst="wedgeRectCallout">
                <a:avLst>
                  <a:gd name="adj1" fmla="val 62629"/>
                  <a:gd name="adj2" fmla="val 243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34BA36-AE5D-E932-FB87-CDA9B2C80063}"/>
                  </a:ext>
                </a:extLst>
              </p:cNvPr>
              <p:cNvSpPr txBox="1"/>
              <p:nvPr/>
            </p:nvSpPr>
            <p:spPr>
              <a:xfrm>
                <a:off x="738667" y="816666"/>
                <a:ext cx="3524381" cy="1404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600" dirty="0">
                    <a:latin typeface="Gong Gothic OTF Light" pitchFamily="2" charset="-127"/>
                    <a:ea typeface="Gong Gothic OTF Light" pitchFamily="2" charset="-127"/>
                  </a:rPr>
                  <a:t>인도</a:t>
                </a:r>
                <a:endParaRPr kumimoji="1" lang="en-US" altLang="ko-KR" dirty="0"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2010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년부터 소프트웨어 교육 도입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10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학년 때까지 소프트웨어 교육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11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학년 </a:t>
                </a:r>
                <a:r>
                  <a:rPr kumimoji="1" lang="ko-KR" altLang="en-US" dirty="0" err="1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부터</a:t>
                </a:r>
                <a:r>
                  <a:rPr kumimoji="1" lang="ko-KR" altLang="en-US" dirty="0">
                    <a:solidFill>
                      <a:srgbClr val="333333"/>
                    </a:solidFill>
                    <a:latin typeface="Gong Gothic OTF Light" pitchFamily="2" charset="-127"/>
                    <a:ea typeface="Gong Gothic OTF Light" pitchFamily="2" charset="-127"/>
                  </a:rPr>
                  <a:t> 프로그래밍 언어 교육</a:t>
                </a:r>
                <a:endPara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endParaRPr>
              </a:p>
            </p:txBody>
          </p:sp>
        </p:grpSp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7734F659-6476-F72E-C240-407B9B2F6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1740" y="6838112"/>
              <a:ext cx="2978277" cy="198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4EA340-A481-C6AD-C773-A27B9DE1F51B}"/>
              </a:ext>
            </a:extLst>
          </p:cNvPr>
          <p:cNvGrpSpPr/>
          <p:nvPr/>
        </p:nvGrpSpPr>
        <p:grpSpPr>
          <a:xfrm>
            <a:off x="671325" y="682584"/>
            <a:ext cx="4461507" cy="2145115"/>
            <a:chOff x="480497" y="626096"/>
            <a:chExt cx="4461507" cy="214511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6A3FE04-4EEF-1EB5-16CD-D64F1CB6C2D0}"/>
                </a:ext>
              </a:extLst>
            </p:cNvPr>
            <p:cNvSpPr/>
            <p:nvPr/>
          </p:nvSpPr>
          <p:spPr>
            <a:xfrm>
              <a:off x="4810029" y="2026267"/>
              <a:ext cx="131975" cy="131975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사각형 설명선[R] 33">
              <a:extLst>
                <a:ext uri="{FF2B5EF4-FFF2-40B4-BE49-F238E27FC236}">
                  <a16:creationId xmlns:a16="http://schemas.microsoft.com/office/drawing/2014/main" id="{114B6137-99B5-37DC-5D6D-974F4ACE5CEE}"/>
                </a:ext>
              </a:extLst>
            </p:cNvPr>
            <p:cNvSpPr/>
            <p:nvPr/>
          </p:nvSpPr>
          <p:spPr>
            <a:xfrm>
              <a:off x="480497" y="626096"/>
              <a:ext cx="3942313" cy="2145115"/>
            </a:xfrm>
            <a:prstGeom prst="wedgeRectCallout">
              <a:avLst>
                <a:gd name="adj1" fmla="val 61338"/>
                <a:gd name="adj2" fmla="val 18098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D8AA65-E8D3-09A9-EF4C-7E5761B4D2A5}"/>
                </a:ext>
              </a:extLst>
            </p:cNvPr>
            <p:cNvSpPr txBox="1"/>
            <p:nvPr/>
          </p:nvSpPr>
          <p:spPr>
            <a:xfrm>
              <a:off x="738667" y="816666"/>
              <a:ext cx="3524381" cy="1404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latin typeface="Gong Gothic OTF Light" pitchFamily="2" charset="-127"/>
                  <a:ea typeface="Gong Gothic OTF Light" pitchFamily="2" charset="-127"/>
                </a:rPr>
                <a:t>이스라엘</a:t>
              </a:r>
              <a:endParaRPr kumimoji="1" lang="en-US" altLang="ko-KR" dirty="0"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1992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년부터 컴퓨터과학 정규과목 편성</a:t>
              </a:r>
              <a:endParaRPr kumimoji="1" lang="en-US" altLang="ko-KR" dirty="0">
                <a:solidFill>
                  <a:srgbClr val="333333"/>
                </a:solidFill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중학생 필수 교육</a:t>
              </a:r>
              <a:endParaRPr kumimoji="1" lang="en-US" altLang="ko-KR" dirty="0">
                <a:solidFill>
                  <a:srgbClr val="333333"/>
                </a:solidFill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고등학생 이과 연간 </a:t>
              </a: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270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시간 교육</a:t>
              </a:r>
              <a:endParaRPr kumimoji="1" lang="en-US" altLang="ko-KR" dirty="0">
                <a:solidFill>
                  <a:srgbClr val="333333"/>
                </a:solidFill>
                <a:latin typeface="Gong Gothic OTF Light" pitchFamily="2" charset="-127"/>
                <a:ea typeface="Gong Gothic OTF Light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1693C1-7922-5E69-BE17-7B0CA92F56E5}"/>
              </a:ext>
            </a:extLst>
          </p:cNvPr>
          <p:cNvGrpSpPr/>
          <p:nvPr/>
        </p:nvGrpSpPr>
        <p:grpSpPr>
          <a:xfrm>
            <a:off x="1908382" y="860409"/>
            <a:ext cx="4478649" cy="2622259"/>
            <a:chOff x="77444" y="674103"/>
            <a:chExt cx="4478649" cy="1698315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5682720-7C8C-26BD-5774-1863D1FEC01B}"/>
                </a:ext>
              </a:extLst>
            </p:cNvPr>
            <p:cNvSpPr/>
            <p:nvPr/>
          </p:nvSpPr>
          <p:spPr>
            <a:xfrm>
              <a:off x="77444" y="1377992"/>
              <a:ext cx="131975" cy="85475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사각형 설명선[R] 37">
              <a:extLst>
                <a:ext uri="{FF2B5EF4-FFF2-40B4-BE49-F238E27FC236}">
                  <a16:creationId xmlns:a16="http://schemas.microsoft.com/office/drawing/2014/main" id="{8B15FCD3-53F2-AC20-CA8F-5776F633D5E2}"/>
                </a:ext>
              </a:extLst>
            </p:cNvPr>
            <p:cNvSpPr/>
            <p:nvPr/>
          </p:nvSpPr>
          <p:spPr>
            <a:xfrm>
              <a:off x="613780" y="674103"/>
              <a:ext cx="3942313" cy="1698315"/>
            </a:xfrm>
            <a:prstGeom prst="wedgeRectCallout">
              <a:avLst>
                <a:gd name="adj1" fmla="val -62176"/>
                <a:gd name="adj2" fmla="val -5951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92CD25-9C90-029D-6AC2-B596ADB2C301}"/>
                </a:ext>
              </a:extLst>
            </p:cNvPr>
            <p:cNvSpPr txBox="1"/>
            <p:nvPr/>
          </p:nvSpPr>
          <p:spPr>
            <a:xfrm>
              <a:off x="738667" y="816666"/>
              <a:ext cx="3524381" cy="1328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latin typeface="Gong Gothic OTF Light" pitchFamily="2" charset="-127"/>
                  <a:ea typeface="Gong Gothic OTF Light" pitchFamily="2" charset="-127"/>
                </a:rPr>
                <a:t>미국</a:t>
              </a:r>
              <a:endParaRPr kumimoji="1" lang="en-US" altLang="ko-KR" dirty="0"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2011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년  </a:t>
              </a: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K-12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 교육과정에 컴퓨터 표준 발표 </a:t>
              </a: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(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유치원부터 고등학교까지 소프트웨어 교육 방안 제시</a:t>
              </a: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)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2020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년 기준 미국 고등학교 </a:t>
              </a: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80%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 이상에서 코딩 관련 교과 개설</a:t>
              </a:r>
              <a:endParaRPr kumimoji="1" lang="en-US" altLang="ko-KR" dirty="0">
                <a:solidFill>
                  <a:srgbClr val="333333"/>
                </a:solidFill>
                <a:latin typeface="Gong Gothic OTF Light" pitchFamily="2" charset="-127"/>
                <a:ea typeface="Gong Gothic OTF Light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7D9DD9D-EAB7-A843-409D-F5030B1123C4}"/>
              </a:ext>
            </a:extLst>
          </p:cNvPr>
          <p:cNvGrpSpPr/>
          <p:nvPr/>
        </p:nvGrpSpPr>
        <p:grpSpPr>
          <a:xfrm>
            <a:off x="3159138" y="1245907"/>
            <a:ext cx="4429566" cy="1859457"/>
            <a:chOff x="480497" y="626098"/>
            <a:chExt cx="4429566" cy="1204284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FA056D4-5959-0869-8B2F-6206D90C853C}"/>
                </a:ext>
              </a:extLst>
            </p:cNvPr>
            <p:cNvSpPr/>
            <p:nvPr/>
          </p:nvSpPr>
          <p:spPr>
            <a:xfrm>
              <a:off x="4778088" y="1100350"/>
              <a:ext cx="131975" cy="85475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사각형 설명선[R] 41">
              <a:extLst>
                <a:ext uri="{FF2B5EF4-FFF2-40B4-BE49-F238E27FC236}">
                  <a16:creationId xmlns:a16="http://schemas.microsoft.com/office/drawing/2014/main" id="{A69C0E49-D433-1C5A-A2C9-EFDEDB29F807}"/>
                </a:ext>
              </a:extLst>
            </p:cNvPr>
            <p:cNvSpPr/>
            <p:nvPr/>
          </p:nvSpPr>
          <p:spPr>
            <a:xfrm>
              <a:off x="480497" y="626098"/>
              <a:ext cx="3942313" cy="1204284"/>
            </a:xfrm>
            <a:prstGeom prst="wedgeRectCallout">
              <a:avLst>
                <a:gd name="adj1" fmla="val 60401"/>
                <a:gd name="adj2" fmla="val -6318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2E2568-DE9C-9A21-3710-375D254202E5}"/>
                </a:ext>
              </a:extLst>
            </p:cNvPr>
            <p:cNvSpPr txBox="1"/>
            <p:nvPr/>
          </p:nvSpPr>
          <p:spPr>
            <a:xfrm>
              <a:off x="738667" y="816666"/>
              <a:ext cx="3524381" cy="9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latin typeface="Gong Gothic OTF Light" pitchFamily="2" charset="-127"/>
                  <a:ea typeface="Gong Gothic OTF Light" pitchFamily="2" charset="-127"/>
                </a:rPr>
                <a:t>일본</a:t>
              </a:r>
              <a:endParaRPr kumimoji="1" lang="en-US" altLang="ko-KR" dirty="0"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2020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년 정보 교육 의무화</a:t>
              </a:r>
              <a:endParaRPr kumimoji="1" lang="en-US" altLang="ko-KR" dirty="0">
                <a:solidFill>
                  <a:srgbClr val="333333"/>
                </a:solidFill>
                <a:latin typeface="Gong Gothic OTF Light" pitchFamily="2" charset="-127"/>
                <a:ea typeface="Gong Gothic OTF Light" pitchFamily="2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2025</a:t>
              </a:r>
              <a:r>
                <a:rPr kumimoji="1" lang="ko-KR" altLang="en-US" dirty="0">
                  <a:solidFill>
                    <a:srgbClr val="333333"/>
                  </a:solidFill>
                  <a:latin typeface="Gong Gothic OTF Light" pitchFamily="2" charset="-127"/>
                  <a:ea typeface="Gong Gothic OTF Light" pitchFamily="2" charset="-127"/>
                </a:rPr>
                <a:t>년부터 대학 입학 공통 테스트에 코딩문제 도입</a:t>
              </a:r>
              <a:endParaRPr kumimoji="1" lang="en-US" altLang="ko-KR" dirty="0">
                <a:solidFill>
                  <a:srgbClr val="333333"/>
                </a:solidFill>
                <a:latin typeface="Gong Gothic OTF Light" pitchFamily="2" charset="-127"/>
                <a:ea typeface="Gong Gothic OTF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2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THANKS!</a:t>
            </a:r>
            <a:endParaRPr sz="6000">
              <a:solidFill>
                <a:schemeClr val="accent5"/>
              </a:solidFill>
            </a:endParaRPr>
          </a:p>
        </p:txBody>
      </p:sp>
      <p:grpSp>
        <p:nvGrpSpPr>
          <p:cNvPr id="526" name="Google Shape;526;p33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27" name="Google Shape;527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9A2EA9-07C0-8544-79B8-0B6712BD9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3548F76F-5C7D-DA07-2507-5653EBF0012B}"/>
              </a:ext>
            </a:extLst>
          </p:cNvPr>
          <p:cNvSpPr txBox="1"/>
          <p:nvPr/>
        </p:nvSpPr>
        <p:spPr>
          <a:xfrm>
            <a:off x="150954" y="156371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대한민국의 코딩 교육 방안 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(2022</a:t>
            </a:r>
            <a:r>
              <a:rPr lang="ko-KR" altLang="en-US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디지털 인재양성 종합방안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)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5DD0425-CEB1-6570-AAD6-E27B89226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556192"/>
              </p:ext>
            </p:extLst>
          </p:nvPr>
        </p:nvGraphicFramePr>
        <p:xfrm>
          <a:off x="321942" y="739523"/>
          <a:ext cx="8500115" cy="4012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6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소프트웨어 교육 중심으로 전환</a:t>
                      </a:r>
                      <a:endParaRPr lang="en-US" altLang="ko-KR" sz="11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1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초등학교</a:t>
                      </a:r>
                      <a:endParaRPr kumimoji="1"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실과 교과에서 이루어졌단 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ICT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활용 중심 정보 단원을 </a:t>
                      </a:r>
                      <a:r>
                        <a:rPr kumimoji="1" lang="ko-KR" altLang="en-US" sz="11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소프트웨어 기초 소양 중심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대단원 구성</a:t>
                      </a:r>
                      <a:endParaRPr kumimoji="1"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17</a:t>
                      </a:r>
                      <a:r>
                        <a:rPr kumimoji="1" lang="ko-KR" alt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중학교</a:t>
                      </a:r>
                      <a:endParaRPr kumimoji="1"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과학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기술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가정 교과군을 과학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기술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가정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1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교과군으로 개편</a:t>
                      </a:r>
                      <a:endParaRPr kumimoji="1"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34</a:t>
                      </a:r>
                      <a:r>
                        <a:rPr kumimoji="1" lang="ko-KR" alt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고등학교</a:t>
                      </a:r>
                      <a:endParaRPr kumimoji="1"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심화 선택인 정보과목을 </a:t>
                      </a:r>
                      <a:r>
                        <a:rPr kumimoji="1" lang="ko-KR" altLang="en-US" sz="11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일반 선택 과목으로 전환</a:t>
                      </a:r>
                      <a:endParaRPr kumimoji="1" lang="en-US" altLang="ko-KR" sz="1100" u="sng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소프트웨어 중심내용으로 개편</a:t>
                      </a:r>
                      <a:endParaRPr kumimoji="1"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여러 교과를 학습하는 데 기반이 되는 </a:t>
                      </a:r>
                      <a:r>
                        <a:rPr lang="ko-KR" altLang="en-US" sz="11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언어</a:t>
                      </a:r>
                      <a:r>
                        <a:rPr lang="en-US" altLang="ko-KR" sz="11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11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디지털 소양 </a:t>
                      </a:r>
                      <a:r>
                        <a:rPr lang="ko-KR" altLang="en-US" sz="11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</a:t>
                      </a:r>
                      <a:endParaRPr lang="en-US" altLang="ko-KR" sz="11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기초소양으로 규정</a:t>
                      </a:r>
                      <a:r>
                        <a:rPr lang="en-US" altLang="ko-KR" sz="1100" i="1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1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교과교육을 통한 디지털 기초소양 함양</a:t>
                      </a:r>
                      <a:endParaRPr lang="en-US" altLang="ko-KR" sz="1100" b="0" i="1" u="sng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초등학교</a:t>
                      </a:r>
                      <a:endParaRPr kumimoji="1"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정보관련 내용을 학생 및 수요 여건에 따라 학교장 개설과목으로 편성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가능</a:t>
                      </a:r>
                      <a:endParaRPr kumimoji="1"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34</a:t>
                      </a:r>
                      <a:r>
                        <a:rPr kumimoji="1" lang="ko-KR" alt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중학교</a:t>
                      </a:r>
                      <a:endParaRPr kumimoji="1"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인공지능에 대한 학습 관련 내용 강화</a:t>
                      </a:r>
                      <a:endParaRPr lang="en-US" altLang="ko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68</a:t>
                      </a:r>
                      <a:r>
                        <a:rPr kumimoji="1" lang="ko-KR" alt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고등학교</a:t>
                      </a:r>
                      <a:endParaRPr kumimoji="1"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고교 학점제 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도입</a:t>
                      </a:r>
                      <a:endParaRPr kumimoji="1"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교과 신설</a:t>
                      </a:r>
                      <a:r>
                        <a:rPr lang="en-US" altLang="ko-KR" sz="1100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다양한 </a:t>
                      </a:r>
                      <a:r>
                        <a:rPr lang="ko-KR" altLang="en-US" sz="1100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진로 및 융합선택과목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신설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데이터과학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소프트웨어와 생활 등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기술가정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제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외국어</a:t>
                      </a:r>
                      <a:r>
                        <a:rPr kumimoji="1"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한문 </a:t>
                      </a:r>
                      <a:r>
                        <a:rPr kumimoji="1" lang="en-US" altLang="ko-KR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12</a:t>
                      </a:r>
                      <a:r>
                        <a:rPr kumimoji="1" lang="ko-KR" alt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학점</a:t>
                      </a:r>
                      <a:r>
                        <a:rPr kumimoji="1" lang="en-US" altLang="ko-KR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(192</a:t>
                      </a:r>
                      <a:r>
                        <a:rPr kumimoji="1" lang="ko-KR" alt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</a:t>
                      </a:r>
                      <a:r>
                        <a:rPr kumimoji="1" lang="en-US" altLang="ko-KR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)</a:t>
                      </a:r>
                      <a:r>
                        <a:rPr kumimoji="1" lang="ko-KR" alt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kumimoji="1"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이상</a:t>
                      </a:r>
                      <a:endParaRPr kumimoji="1"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36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9A2EA9-07C0-8544-79B8-0B6712BD9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Google Shape;5294;p43">
            <a:extLst>
              <a:ext uri="{FF2B5EF4-FFF2-40B4-BE49-F238E27FC236}">
                <a16:creationId xmlns:a16="http://schemas.microsoft.com/office/drawing/2014/main" id="{3548F76F-5C7D-DA07-2507-5653EBF0012B}"/>
              </a:ext>
            </a:extLst>
          </p:cNvPr>
          <p:cNvSpPr txBox="1"/>
          <p:nvPr/>
        </p:nvSpPr>
        <p:spPr>
          <a:xfrm>
            <a:off x="150954" y="156371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코딩 왜 배워야 할까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대한민국의 코딩 교육 방안 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(2022</a:t>
            </a:r>
            <a:r>
              <a:rPr lang="ko-KR" altLang="en-US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 디지털 인재양성 종합방안</a:t>
            </a:r>
            <a:r>
              <a:rPr lang="en-US" altLang="ko-KR" sz="7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Fira Sans Medium"/>
                <a:sym typeface="Fira Sans Medium"/>
              </a:rPr>
              <a:t>)</a:t>
            </a:r>
            <a:endParaRPr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Fira Sans Medium"/>
              <a:sym typeface="Fira Sans Medium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05CDCE-9B3C-BF34-68F3-E748F23C2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08412"/>
              </p:ext>
            </p:extLst>
          </p:nvPr>
        </p:nvGraphicFramePr>
        <p:xfrm>
          <a:off x="328985" y="939419"/>
          <a:ext cx="8486030" cy="3499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6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9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653"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시행시기</a:t>
                      </a:r>
                      <a:b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endParaRPr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2017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2018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b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                        중학교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2019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b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                        중학교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시행시기</a:t>
                      </a:r>
                      <a:b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endParaRPr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2024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2025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b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                        중학교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2026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b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                        중학교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2027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26222</TotalTime>
  <Words>3772</Words>
  <Application>Microsoft Macintosh PowerPoint</Application>
  <PresentationFormat>화면 슬라이드 쇼(16:9)</PresentationFormat>
  <Paragraphs>601</Paragraphs>
  <Slides>70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8" baseType="lpstr">
      <vt:lpstr>GONG GOTHIC OTF MEDIUM</vt:lpstr>
      <vt:lpstr>Gong Gothic Medium</vt:lpstr>
      <vt:lpstr>Roboto Condensed Light</vt:lpstr>
      <vt:lpstr>Wingdings</vt:lpstr>
      <vt:lpstr>공체 Light</vt:lpstr>
      <vt:lpstr>Nanum DaHaengCe</vt:lpstr>
      <vt:lpstr>Arial</vt:lpstr>
      <vt:lpstr>Tsukushi A Round Gothic Regular</vt:lpstr>
      <vt:lpstr>Söhne</vt:lpstr>
      <vt:lpstr>Pretendard</vt:lpstr>
      <vt:lpstr>GONG GOTHIC OTF LIGHT</vt:lpstr>
      <vt:lpstr>Roboto Black</vt:lpstr>
      <vt:lpstr>Gong Gothic Light</vt:lpstr>
      <vt:lpstr>Roboto Condensed</vt:lpstr>
      <vt:lpstr>GONG GOTHIC OTF LIGHT</vt:lpstr>
      <vt:lpstr>Arvo</vt:lpstr>
      <vt:lpstr>Roboto Medium</vt:lpstr>
      <vt:lpstr>Salerio template</vt:lpstr>
      <vt:lpstr>학부모를 위한  교양 코딩</vt:lpstr>
      <vt:lpstr>PowerPoint 프레젠테이션</vt:lpstr>
      <vt:lpstr>코딩 왜 배워야 할까?</vt:lpstr>
      <vt:lpstr>코딩 왜 배워야 할까?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코딩이란 무엇일까?</vt:lpstr>
      <vt:lpstr>코딩이란 무엇일까?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파이썬 맛보기</vt:lpstr>
      <vt:lpstr>코딩이란 무엇일까?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yonghun song</cp:lastModifiedBy>
  <cp:revision>49</cp:revision>
  <dcterms:modified xsi:type="dcterms:W3CDTF">2025-07-15T14:43:38Z</dcterms:modified>
</cp:coreProperties>
</file>